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notesMasterIdLst>
    <p:notesMasterId r:id="rId18"/>
  </p:notesMasterIdLst>
  <p:sldIdLst>
    <p:sldId id="278" r:id="rId2"/>
    <p:sldId id="264" r:id="rId3"/>
    <p:sldId id="283" r:id="rId4"/>
    <p:sldId id="1817" r:id="rId5"/>
    <p:sldId id="258" r:id="rId6"/>
    <p:sldId id="284" r:id="rId7"/>
    <p:sldId id="285" r:id="rId8"/>
    <p:sldId id="270" r:id="rId9"/>
    <p:sldId id="267" r:id="rId10"/>
    <p:sldId id="1818" r:id="rId11"/>
    <p:sldId id="271" r:id="rId12"/>
    <p:sldId id="272" r:id="rId13"/>
    <p:sldId id="273" r:id="rId14"/>
    <p:sldId id="274" r:id="rId15"/>
    <p:sldId id="275" r:id="rId16"/>
    <p:sldId id="277"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uzanne Rabideau" initials="SR" lastIdx="1" clrIdx="0">
    <p:extLst>
      <p:ext uri="{19B8F6BF-5375-455C-9EA6-DF929625EA0E}">
        <p15:presenceInfo xmlns:p15="http://schemas.microsoft.com/office/powerpoint/2012/main" userId="S::srabideau@healthmanagement.com::649f1de2-df49-4112-8be4-12262b14bc2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7353D"/>
    <a:srgbClr val="B01513"/>
    <a:srgbClr val="EA6312"/>
    <a:srgbClr val="3F7B70"/>
    <a:srgbClr val="26353E"/>
    <a:srgbClr val="79706D"/>
    <a:srgbClr val="3D786F"/>
    <a:srgbClr val="20535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563" autoAdjust="0"/>
    <p:restoredTop sz="89744" autoAdjust="0"/>
  </p:normalViewPr>
  <p:slideViewPr>
    <p:cSldViewPr snapToGrid="0">
      <p:cViewPr varScale="1">
        <p:scale>
          <a:sx n="91" d="100"/>
          <a:sy n="91" d="100"/>
        </p:scale>
        <p:origin x="150" y="2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1FCD8C-F873-44EA-BF28-C3EB63713C31}" type="datetimeFigureOut">
              <a:rPr lang="en-US" smtClean="0"/>
              <a:t>8/30/2022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C5F8EF-078B-4871-B66F-BBCB8CCD3483}" type="slidenum">
              <a:rPr lang="en-US" smtClean="0"/>
              <a:t>‹#›</a:t>
            </a:fld>
            <a:endParaRPr lang="en-US" dirty="0"/>
          </a:p>
        </p:txBody>
      </p:sp>
    </p:spTree>
    <p:extLst>
      <p:ext uri="{BB962C8B-B14F-4D97-AF65-F5344CB8AC3E}">
        <p14:creationId xmlns:p14="http://schemas.microsoft.com/office/powerpoint/2010/main" val="22090027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5638403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7133553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3010"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US" altLang="en-US" dirty="0"/>
          </a:p>
        </p:txBody>
      </p:sp>
    </p:spTree>
    <p:extLst>
      <p:ext uri="{BB962C8B-B14F-4D97-AF65-F5344CB8AC3E}">
        <p14:creationId xmlns:p14="http://schemas.microsoft.com/office/powerpoint/2010/main" val="4439198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CC5F8EF-078B-4871-B66F-BBCB8CCD3483}" type="slidenum">
              <a:rPr lang="en-US" smtClean="0"/>
              <a:t>7</a:t>
            </a:fld>
            <a:endParaRPr lang="en-US" dirty="0"/>
          </a:p>
        </p:txBody>
      </p:sp>
    </p:spTree>
    <p:extLst>
      <p:ext uri="{BB962C8B-B14F-4D97-AF65-F5344CB8AC3E}">
        <p14:creationId xmlns:p14="http://schemas.microsoft.com/office/powerpoint/2010/main" val="19146487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283548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896114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506212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2673466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1176429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8132237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7295620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a:t>
            </a:r>
            <a:r>
              <a:rPr lang="en-US" baseline="0" dirty="0"/>
              <a:t> of 8 slides Joy Ann</a:t>
            </a:r>
            <a:endParaRPr lang="en-US" dirty="0"/>
          </a:p>
        </p:txBody>
      </p:sp>
    </p:spTree>
    <p:extLst>
      <p:ext uri="{BB962C8B-B14F-4D97-AF65-F5344CB8AC3E}">
        <p14:creationId xmlns:p14="http://schemas.microsoft.com/office/powerpoint/2010/main" val="31927109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0489890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D3A9EFF-401B-4E49-BD7C-1A5F98137E8C}" type="datetimeFigureOut">
              <a:rPr lang="en-US" smtClean="0"/>
              <a:t>8/30/2022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0D1E84F-DA3A-48ED-88D2-0CB7D133E6AA}" type="slidenum">
              <a:rPr lang="en-US" smtClean="0"/>
              <a:t>‹#›</a:t>
            </a:fld>
            <a:endParaRPr lang="en-US" dirty="0"/>
          </a:p>
        </p:txBody>
      </p:sp>
    </p:spTree>
    <p:extLst>
      <p:ext uri="{BB962C8B-B14F-4D97-AF65-F5344CB8AC3E}">
        <p14:creationId xmlns:p14="http://schemas.microsoft.com/office/powerpoint/2010/main" val="550718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BD3A9EFF-401B-4E49-BD7C-1A5F98137E8C}" type="datetimeFigureOut">
              <a:rPr lang="en-US" smtClean="0"/>
              <a:t>8/30/2022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0D1E84F-DA3A-48ED-88D2-0CB7D133E6AA}" type="slidenum">
              <a:rPr lang="en-US" smtClean="0"/>
              <a:t>‹#›</a:t>
            </a:fld>
            <a:endParaRPr lang="en-US" dirty="0"/>
          </a:p>
        </p:txBody>
      </p:sp>
    </p:spTree>
    <p:extLst>
      <p:ext uri="{BB962C8B-B14F-4D97-AF65-F5344CB8AC3E}">
        <p14:creationId xmlns:p14="http://schemas.microsoft.com/office/powerpoint/2010/main" val="4904553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D3A9EFF-401B-4E49-BD7C-1A5F98137E8C}" type="datetimeFigureOut">
              <a:rPr lang="en-US" smtClean="0"/>
              <a:t>8/30/2022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0D1E84F-DA3A-48ED-88D2-0CB7D133E6AA}" type="slidenum">
              <a:rPr lang="en-US" smtClean="0"/>
              <a:t>‹#›</a:t>
            </a:fld>
            <a:endParaRPr lang="en-US" dirty="0"/>
          </a:p>
        </p:txBody>
      </p:sp>
    </p:spTree>
    <p:extLst>
      <p:ext uri="{BB962C8B-B14F-4D97-AF65-F5344CB8AC3E}">
        <p14:creationId xmlns:p14="http://schemas.microsoft.com/office/powerpoint/2010/main" val="3572467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3A9EFF-401B-4E49-BD7C-1A5F98137E8C}" type="datetimeFigureOut">
              <a:rPr lang="en-US" smtClean="0"/>
              <a:t>8/30/2022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0D1E84F-DA3A-48ED-88D2-0CB7D133E6AA}" type="slidenum">
              <a:rPr lang="en-US" smtClean="0"/>
              <a:t>‹#›</a:t>
            </a:fld>
            <a:endParaRPr lang="en-US" dirty="0"/>
          </a:p>
        </p:txBody>
      </p:sp>
    </p:spTree>
    <p:extLst>
      <p:ext uri="{BB962C8B-B14F-4D97-AF65-F5344CB8AC3E}">
        <p14:creationId xmlns:p14="http://schemas.microsoft.com/office/powerpoint/2010/main" val="3329367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D3A9EFF-401B-4E49-BD7C-1A5F98137E8C}" type="datetimeFigureOut">
              <a:rPr lang="en-US" smtClean="0"/>
              <a:t>8/30/2022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0D1E84F-DA3A-48ED-88D2-0CB7D133E6AA}" type="slidenum">
              <a:rPr lang="en-US" smtClean="0"/>
              <a:t>‹#›</a:t>
            </a:fld>
            <a:endParaRPr lang="en-US" dirty="0"/>
          </a:p>
        </p:txBody>
      </p:sp>
    </p:spTree>
    <p:extLst>
      <p:ext uri="{BB962C8B-B14F-4D97-AF65-F5344CB8AC3E}">
        <p14:creationId xmlns:p14="http://schemas.microsoft.com/office/powerpoint/2010/main" val="18997699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BD3A9EFF-401B-4E49-BD7C-1A5F98137E8C}" type="datetimeFigureOut">
              <a:rPr lang="en-US" smtClean="0"/>
              <a:t>8/30/2022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80D1E84F-DA3A-48ED-88D2-0CB7D133E6AA}" type="slidenum">
              <a:rPr lang="en-US" smtClean="0"/>
              <a:t>‹#›</a:t>
            </a:fld>
            <a:endParaRPr lang="en-US" dirty="0"/>
          </a:p>
        </p:txBody>
      </p:sp>
    </p:spTree>
    <p:extLst>
      <p:ext uri="{BB962C8B-B14F-4D97-AF65-F5344CB8AC3E}">
        <p14:creationId xmlns:p14="http://schemas.microsoft.com/office/powerpoint/2010/main" val="12608797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D3A9EFF-401B-4E49-BD7C-1A5F98137E8C}" type="datetimeFigureOut">
              <a:rPr lang="en-US" smtClean="0"/>
              <a:t>8/30/2022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80D1E84F-DA3A-48ED-88D2-0CB7D133E6AA}" type="slidenum">
              <a:rPr lang="en-US" smtClean="0"/>
              <a:t>‹#›</a:t>
            </a:fld>
            <a:endParaRPr lang="en-US" dirty="0"/>
          </a:p>
        </p:txBody>
      </p:sp>
    </p:spTree>
    <p:extLst>
      <p:ext uri="{BB962C8B-B14F-4D97-AF65-F5344CB8AC3E}">
        <p14:creationId xmlns:p14="http://schemas.microsoft.com/office/powerpoint/2010/main" val="1044045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BD3A9EFF-401B-4E49-BD7C-1A5F98137E8C}" type="datetimeFigureOut">
              <a:rPr lang="en-US" smtClean="0"/>
              <a:t>8/30/2022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80D1E84F-DA3A-48ED-88D2-0CB7D133E6AA}" type="slidenum">
              <a:rPr lang="en-US" smtClean="0"/>
              <a:t>‹#›</a:t>
            </a:fld>
            <a:endParaRPr lang="en-US" dirty="0"/>
          </a:p>
        </p:txBody>
      </p:sp>
    </p:spTree>
    <p:extLst>
      <p:ext uri="{BB962C8B-B14F-4D97-AF65-F5344CB8AC3E}">
        <p14:creationId xmlns:p14="http://schemas.microsoft.com/office/powerpoint/2010/main" val="1854095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D3A9EFF-401B-4E49-BD7C-1A5F98137E8C}" type="datetimeFigureOut">
              <a:rPr lang="en-US" smtClean="0"/>
              <a:t>8/30/2022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0D1E84F-DA3A-48ED-88D2-0CB7D133E6AA}" type="slidenum">
              <a:rPr lang="en-US" smtClean="0"/>
              <a:t>‹#›</a:t>
            </a:fld>
            <a:endParaRPr lang="en-US" dirty="0"/>
          </a:p>
        </p:txBody>
      </p:sp>
    </p:spTree>
    <p:extLst>
      <p:ext uri="{BB962C8B-B14F-4D97-AF65-F5344CB8AC3E}">
        <p14:creationId xmlns:p14="http://schemas.microsoft.com/office/powerpoint/2010/main" val="102080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D3A9EFF-401B-4E49-BD7C-1A5F98137E8C}" type="datetimeFigureOut">
              <a:rPr lang="en-US" smtClean="0"/>
              <a:t>8/30/2022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0D1E84F-DA3A-48ED-88D2-0CB7D133E6AA}" type="slidenum">
              <a:rPr lang="en-US" smtClean="0"/>
              <a:t>‹#›</a:t>
            </a:fld>
            <a:endParaRPr lang="en-US" dirty="0"/>
          </a:p>
        </p:txBody>
      </p:sp>
    </p:spTree>
    <p:extLst>
      <p:ext uri="{BB962C8B-B14F-4D97-AF65-F5344CB8AC3E}">
        <p14:creationId xmlns:p14="http://schemas.microsoft.com/office/powerpoint/2010/main" val="15615852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BD3A9EFF-401B-4E49-BD7C-1A5F98137E8C}" type="datetimeFigureOut">
              <a:rPr lang="en-US" smtClean="0"/>
              <a:t>8/30/2022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0D1E84F-DA3A-48ED-88D2-0CB7D133E6AA}" type="slidenum">
              <a:rPr lang="en-US" smtClean="0"/>
              <a:t>‹#›</a:t>
            </a:fld>
            <a:endParaRPr lang="en-US" dirty="0"/>
          </a:p>
        </p:txBody>
      </p:sp>
    </p:spTree>
    <p:extLst>
      <p:ext uri="{BB962C8B-B14F-4D97-AF65-F5344CB8AC3E}">
        <p14:creationId xmlns:p14="http://schemas.microsoft.com/office/powerpoint/2010/main" val="34944667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BD3A9EFF-401B-4E49-BD7C-1A5F98137E8C}" type="datetimeFigureOut">
              <a:rPr lang="en-US" smtClean="0"/>
              <a:t>8/30/2022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0D1E84F-DA3A-48ED-88D2-0CB7D133E6AA}" type="slidenum">
              <a:rPr lang="en-US" smtClean="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2337062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D3A9EFF-401B-4E49-BD7C-1A5F98137E8C}" type="datetimeFigureOut">
              <a:rPr lang="en-US" smtClean="0"/>
              <a:t>8/30/2022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0D1E84F-DA3A-48ED-88D2-0CB7D133E6AA}" type="slidenum">
              <a:rPr lang="en-US" smtClean="0"/>
              <a:t>‹#›</a:t>
            </a:fld>
            <a:endParaRPr lang="en-US" dirty="0"/>
          </a:p>
        </p:txBody>
      </p:sp>
    </p:spTree>
    <p:extLst>
      <p:ext uri="{BB962C8B-B14F-4D97-AF65-F5344CB8AC3E}">
        <p14:creationId xmlns:p14="http://schemas.microsoft.com/office/powerpoint/2010/main" val="3642856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D3A9EFF-401B-4E49-BD7C-1A5F98137E8C}" type="datetimeFigureOut">
              <a:rPr lang="en-US" smtClean="0"/>
              <a:t>8/30/2022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0D1E84F-DA3A-48ED-88D2-0CB7D133E6AA}" type="slidenum">
              <a:rPr lang="en-US" smtClean="0"/>
              <a:t>‹#›</a:t>
            </a:fld>
            <a:endParaRPr lang="en-US" dirty="0"/>
          </a:p>
        </p:txBody>
      </p:sp>
    </p:spTree>
    <p:extLst>
      <p:ext uri="{BB962C8B-B14F-4D97-AF65-F5344CB8AC3E}">
        <p14:creationId xmlns:p14="http://schemas.microsoft.com/office/powerpoint/2010/main" val="16488812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D3A9EFF-401B-4E49-BD7C-1A5F98137E8C}" type="datetimeFigureOut">
              <a:rPr lang="en-US" smtClean="0"/>
              <a:t>8/30/2022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0D1E84F-DA3A-48ED-88D2-0CB7D133E6AA}" type="slidenum">
              <a:rPr lang="en-US" smtClean="0"/>
              <a:t>‹#›</a:t>
            </a:fld>
            <a:endParaRPr lang="en-US" dirty="0"/>
          </a:p>
        </p:txBody>
      </p:sp>
    </p:spTree>
    <p:extLst>
      <p:ext uri="{BB962C8B-B14F-4D97-AF65-F5344CB8AC3E}">
        <p14:creationId xmlns:p14="http://schemas.microsoft.com/office/powerpoint/2010/main" val="23139690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D3A9EFF-401B-4E49-BD7C-1A5F98137E8C}" type="datetimeFigureOut">
              <a:rPr lang="en-US" smtClean="0"/>
              <a:t>8/30/2022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0D1E84F-DA3A-48ED-88D2-0CB7D133E6AA}" type="slidenum">
              <a:rPr lang="en-US" smtClean="0"/>
              <a:t>‹#›</a:t>
            </a:fld>
            <a:endParaRPr lang="en-US" dirty="0"/>
          </a:p>
        </p:txBody>
      </p:sp>
    </p:spTree>
    <p:extLst>
      <p:ext uri="{BB962C8B-B14F-4D97-AF65-F5344CB8AC3E}">
        <p14:creationId xmlns:p14="http://schemas.microsoft.com/office/powerpoint/2010/main" val="14406256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D3A9EFF-401B-4E49-BD7C-1A5F98137E8C}" type="datetimeFigureOut">
              <a:rPr lang="en-US" smtClean="0"/>
              <a:t>8/30/2022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0D1E84F-DA3A-48ED-88D2-0CB7D133E6AA}" type="slidenum">
              <a:rPr lang="en-US" smtClean="0"/>
              <a:t>‹#›</a:t>
            </a:fld>
            <a:endParaRPr lang="en-US" dirty="0"/>
          </a:p>
        </p:txBody>
      </p:sp>
    </p:spTree>
    <p:extLst>
      <p:ext uri="{BB962C8B-B14F-4D97-AF65-F5344CB8AC3E}">
        <p14:creationId xmlns:p14="http://schemas.microsoft.com/office/powerpoint/2010/main" val="17622440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cSld name="Master">
    <p:spTree>
      <p:nvGrpSpPr>
        <p:cNvPr id="1" name=""/>
        <p:cNvGrpSpPr/>
        <p:nvPr/>
      </p:nvGrpSpPr>
      <p:grpSpPr>
        <a:xfrm>
          <a:off x="0" y="0"/>
          <a:ext cx="0" cy="0"/>
          <a:chOff x="0" y="0"/>
          <a:chExt cx="0" cy="0"/>
        </a:xfrm>
      </p:grpSpPr>
      <p:sp>
        <p:nvSpPr>
          <p:cNvPr id="11" name="Slide Number"/>
          <p:cNvSpPr txBox="1">
            <a:spLocks noGrp="1"/>
          </p:cNvSpPr>
          <p:nvPr>
            <p:ph type="sldNum" sz="quarter" idx="2"/>
          </p:nvPr>
        </p:nvSpPr>
        <p:spPr>
          <a:prstGeom prst="rect">
            <a:avLst/>
          </a:prstGeom>
        </p:spPr>
        <p:txBody>
          <a:bodyPr/>
          <a:lstStyle/>
          <a:p>
            <a:fld id="{86CB4B4D-7CA3-9044-876B-883B54F8677D}" type="slidenum">
              <a:t>‹#›</a:t>
            </a:fld>
            <a:endParaRPr dirty="0"/>
          </a:p>
        </p:txBody>
      </p:sp>
    </p:spTree>
    <p:extLst>
      <p:ext uri="{BB962C8B-B14F-4D97-AF65-F5344CB8AC3E}">
        <p14:creationId xmlns:p14="http://schemas.microsoft.com/office/powerpoint/2010/main" val="607842337"/>
      </p:ext>
    </p:extLst>
  </p:cSld>
  <p:clrMapOvr>
    <a:masterClrMapping/>
  </p:clrMapOvr>
  <mc:AlternateContent xmlns:mc="http://schemas.openxmlformats.org/markup-compatibility/2006" xmlns:p14="http://schemas.microsoft.com/office/powerpoint/2010/main">
    <mc:Choice Requires="p14">
      <p:transition spd="slow" p14:dur="1500">
        <p14:warp dir="in"/>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0" y="0"/>
            <a:ext cx="12192000" cy="6858000"/>
          </a:xfrm>
        </p:spPr>
        <p:txBody>
          <a:bodyPr rtlCol="0">
            <a:normAutofit/>
          </a:bodyPr>
          <a:lstStyle/>
          <a:p>
            <a:pPr lvl="0"/>
            <a:endParaRPr lang="en-US" noProof="0" dirty="0"/>
          </a:p>
        </p:txBody>
      </p:sp>
    </p:spTree>
    <p:extLst>
      <p:ext uri="{BB962C8B-B14F-4D97-AF65-F5344CB8AC3E}">
        <p14:creationId xmlns:p14="http://schemas.microsoft.com/office/powerpoint/2010/main" val="563377097"/>
      </p:ext>
    </p:extLst>
  </p:cSld>
  <p:clrMapOvr>
    <a:masterClrMapping/>
  </p:clrMapOvr>
  <mc:AlternateContent xmlns:mc="http://schemas.openxmlformats.org/markup-compatibility/2006" xmlns:p14="http://schemas.microsoft.com/office/powerpoint/2010/main">
    <mc:Choice Requires="p14">
      <p:transition spd="slow" p14:dur="1500">
        <p14:warp dir="in"/>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5.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4.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1">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2">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3">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4">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BD3A9EFF-401B-4E49-BD7C-1A5F98137E8C}" type="datetimeFigureOut">
              <a:rPr lang="en-US" smtClean="0"/>
              <a:t>8/30/2022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0D1E84F-DA3A-48ED-88D2-0CB7D133E6AA}" type="slidenum">
              <a:rPr lang="en-US" smtClean="0"/>
              <a:t>‹#›</a:t>
            </a:fld>
            <a:endParaRPr lang="en-US" dirty="0"/>
          </a:p>
        </p:txBody>
      </p:sp>
    </p:spTree>
    <p:extLst>
      <p:ext uri="{BB962C8B-B14F-4D97-AF65-F5344CB8AC3E}">
        <p14:creationId xmlns:p14="http://schemas.microsoft.com/office/powerpoint/2010/main" val="1990478786"/>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 id="2147483708" r:id="rId18"/>
    <p:sldLayoutId id="2147483709" r:id="rId19"/>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9.jpg"/><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9.jp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image" Target="../media/image9.jpg"/><Relationship Id="rId5" Type="http://schemas.openxmlformats.org/officeDocument/2006/relationships/image" Target="../media/image13.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19.xml"/><Relationship Id="rId6" Type="http://schemas.openxmlformats.org/officeDocument/2006/relationships/image" Target="../media/image14.png"/><Relationship Id="rId5" Type="http://schemas.openxmlformats.org/officeDocument/2006/relationships/image" Target="../media/image6.png"/><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6.png"/><Relationship Id="rId7" Type="http://schemas.openxmlformats.org/officeDocument/2006/relationships/image" Target="../media/image23.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14.png"/><Relationship Id="rId9" Type="http://schemas.openxmlformats.org/officeDocument/2006/relationships/image" Target="../media/image25.png"/></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5.xml"/><Relationship Id="rId1" Type="http://schemas.openxmlformats.org/officeDocument/2006/relationships/slideLayout" Target="../slideLayouts/slideLayout18.xml"/><Relationship Id="rId6" Type="http://schemas.openxmlformats.org/officeDocument/2006/relationships/image" Target="../media/image9.jpg"/><Relationship Id="rId5" Type="http://schemas.openxmlformats.org/officeDocument/2006/relationships/image" Target="../media/image2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image" Target="../media/image29.png"/><Relationship Id="rId5" Type="http://schemas.openxmlformats.org/officeDocument/2006/relationships/image" Target="../media/image8.png"/><Relationship Id="rId4" Type="http://schemas.openxmlformats.org/officeDocument/2006/relationships/image" Target="../media/image28.png"/></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7.xml"/><Relationship Id="rId1" Type="http://schemas.openxmlformats.org/officeDocument/2006/relationships/slideLayout" Target="../slideLayouts/slideLayout18.xml"/><Relationship Id="rId6" Type="http://schemas.openxmlformats.org/officeDocument/2006/relationships/image" Target="../media/image9.jpg"/><Relationship Id="rId5" Type="http://schemas.openxmlformats.org/officeDocument/2006/relationships/image" Target="../media/image2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18.xml"/><Relationship Id="rId6" Type="http://schemas.openxmlformats.org/officeDocument/2006/relationships/image" Target="../media/image9.jpg"/><Relationship Id="rId5" Type="http://schemas.openxmlformats.org/officeDocument/2006/relationships/image" Target="../media/image2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18.xml"/><Relationship Id="rId6" Type="http://schemas.openxmlformats.org/officeDocument/2006/relationships/image" Target="../media/image9.jpg"/><Relationship Id="rId5" Type="http://schemas.openxmlformats.org/officeDocument/2006/relationships/image" Target="../media/image29.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0.xml"/><Relationship Id="rId1" Type="http://schemas.openxmlformats.org/officeDocument/2006/relationships/slideLayout" Target="../slideLayouts/slideLayout18.xml"/><Relationship Id="rId6" Type="http://schemas.openxmlformats.org/officeDocument/2006/relationships/image" Target="../media/image9.jpg"/><Relationship Id="rId5" Type="http://schemas.openxmlformats.org/officeDocument/2006/relationships/image" Target="../media/image29.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1.xml"/><Relationship Id="rId1" Type="http://schemas.openxmlformats.org/officeDocument/2006/relationships/slideLayout" Target="../slideLayouts/slideLayout18.xml"/><Relationship Id="rId6" Type="http://schemas.openxmlformats.org/officeDocument/2006/relationships/image" Target="../media/image9.jpg"/><Relationship Id="rId5" Type="http://schemas.openxmlformats.org/officeDocument/2006/relationships/image" Target="../media/image29.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8.xml"/><Relationship Id="rId6" Type="http://schemas.openxmlformats.org/officeDocument/2006/relationships/image" Target="../media/image9.jpg"/><Relationship Id="rId5" Type="http://schemas.openxmlformats.org/officeDocument/2006/relationships/image" Target="../media/image28.png"/><Relationship Id="rId4" Type="http://schemas.openxmlformats.org/officeDocument/2006/relationships/image" Target="../media/image29.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18.xml"/><Relationship Id="rId6" Type="http://schemas.openxmlformats.org/officeDocument/2006/relationships/image" Target="../media/image19.png"/><Relationship Id="rId5" Type="http://schemas.openxmlformats.org/officeDocument/2006/relationships/image" Target="../media/image29.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3E4A191-5C83-F63E-7EB6-1C789C70D8A6}"/>
              </a:ext>
            </a:extLst>
          </p:cNvPr>
          <p:cNvSpPr/>
          <p:nvPr/>
        </p:nvSpPr>
        <p:spPr>
          <a:xfrm>
            <a:off x="1889210" y="203211"/>
            <a:ext cx="8173040" cy="1529658"/>
          </a:xfrm>
          <a:prstGeom prst="rect">
            <a:avLst/>
          </a:prstGeom>
          <a:solidFill>
            <a:schemeClr val="tx1">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Logo, icon&#10;&#10;Description automatically generated">
            <a:extLst>
              <a:ext uri="{FF2B5EF4-FFF2-40B4-BE49-F238E27FC236}">
                <a16:creationId xmlns:a16="http://schemas.microsoft.com/office/drawing/2014/main" id="{8940E585-586F-222E-E04F-A5C887A39F7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9402" y="218328"/>
            <a:ext cx="2679341" cy="1317673"/>
          </a:xfrm>
          <a:prstGeom prst="rect">
            <a:avLst/>
          </a:prstGeom>
        </p:spPr>
      </p:pic>
      <p:sp>
        <p:nvSpPr>
          <p:cNvPr id="2" name="TextBox 1">
            <a:extLst>
              <a:ext uri="{FF2B5EF4-FFF2-40B4-BE49-F238E27FC236}">
                <a16:creationId xmlns:a16="http://schemas.microsoft.com/office/drawing/2014/main" id="{638ADD1F-E10E-DDC1-EC30-5BF443BF0941}"/>
              </a:ext>
            </a:extLst>
          </p:cNvPr>
          <p:cNvSpPr txBox="1"/>
          <p:nvPr/>
        </p:nvSpPr>
        <p:spPr>
          <a:xfrm>
            <a:off x="0" y="1808878"/>
            <a:ext cx="12192000" cy="523220"/>
          </a:xfrm>
          <a:prstGeom prst="rect">
            <a:avLst/>
          </a:prstGeom>
          <a:noFill/>
        </p:spPr>
        <p:txBody>
          <a:bodyPr wrap="square" rtlCol="0">
            <a:spAutoFit/>
          </a:bodyPr>
          <a:lstStyle/>
          <a:p>
            <a:pPr algn="ctr"/>
            <a:r>
              <a:rPr lang="en-US" sz="2800" b="1" dirty="0"/>
              <a:t>Teen Suicide:  Alex Boyé Concert</a:t>
            </a:r>
          </a:p>
        </p:txBody>
      </p:sp>
      <p:sp>
        <p:nvSpPr>
          <p:cNvPr id="8" name="Rectangle 7">
            <a:extLst>
              <a:ext uri="{FF2B5EF4-FFF2-40B4-BE49-F238E27FC236}">
                <a16:creationId xmlns:a16="http://schemas.microsoft.com/office/drawing/2014/main" id="{04D7B0D5-F3F6-ABE9-27B8-44A306FE9270}"/>
              </a:ext>
            </a:extLst>
          </p:cNvPr>
          <p:cNvSpPr/>
          <p:nvPr/>
        </p:nvSpPr>
        <p:spPr>
          <a:xfrm>
            <a:off x="1545997" y="2860334"/>
            <a:ext cx="9341962" cy="403122"/>
          </a:xfrm>
          <a:prstGeom prst="rect">
            <a:avLst/>
          </a:prstGeom>
          <a:solidFill>
            <a:srgbClr val="090E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2" descr="Alex Boyé Plays 'Not My Job' On 'Wait Wait... Don't Tell Me!' : NPR">
            <a:extLst>
              <a:ext uri="{FF2B5EF4-FFF2-40B4-BE49-F238E27FC236}">
                <a16:creationId xmlns:a16="http://schemas.microsoft.com/office/drawing/2014/main" id="{994AE950-E509-36F6-3FE1-22B8E9D8797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03884" y="3929855"/>
            <a:ext cx="3984231" cy="2645947"/>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5" name="Picture 14" descr="A picture containing logo&#10;&#10;Description automatically generated">
            <a:extLst>
              <a:ext uri="{FF2B5EF4-FFF2-40B4-BE49-F238E27FC236}">
                <a16:creationId xmlns:a16="http://schemas.microsoft.com/office/drawing/2014/main" id="{619C229D-C07C-0E05-B645-7D80D2E03F3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75370" y="450266"/>
            <a:ext cx="4383830" cy="940092"/>
          </a:xfrm>
          <a:prstGeom prst="rect">
            <a:avLst/>
          </a:prstGeom>
        </p:spPr>
      </p:pic>
      <p:pic>
        <p:nvPicPr>
          <p:cNvPr id="6" name="Picture 5" descr="A picture containing text, clipart&#10;&#10;Description automatically generated">
            <a:extLst>
              <a:ext uri="{FF2B5EF4-FFF2-40B4-BE49-F238E27FC236}">
                <a16:creationId xmlns:a16="http://schemas.microsoft.com/office/drawing/2014/main" id="{257CEFA2-3687-EF9B-56A7-F5C4F960A10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20578" y="2349153"/>
            <a:ext cx="7392799" cy="1425483"/>
          </a:xfrm>
          <a:prstGeom prst="rect">
            <a:avLst/>
          </a:prstGeom>
        </p:spPr>
      </p:pic>
    </p:spTree>
    <p:extLst>
      <p:ext uri="{BB962C8B-B14F-4D97-AF65-F5344CB8AC3E}">
        <p14:creationId xmlns:p14="http://schemas.microsoft.com/office/powerpoint/2010/main" val="4137880612"/>
      </p:ext>
    </p:extLst>
  </p:cSld>
  <p:clrMapOvr>
    <a:masterClrMapping/>
  </p:clrMapOvr>
  <mc:AlternateContent xmlns:mc="http://schemas.openxmlformats.org/markup-compatibility/2006" xmlns:p14="http://schemas.microsoft.com/office/powerpoint/2010/main">
    <mc:Choice Requires="p14">
      <p:transition spd="slow" p14:dur="1500">
        <p14:warp dir="in"/>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555A935-942C-4CD1-A3A2-8B92576389A4}"/>
              </a:ext>
            </a:extLst>
          </p:cNvPr>
          <p:cNvSpPr/>
          <p:nvPr/>
        </p:nvSpPr>
        <p:spPr>
          <a:xfrm>
            <a:off x="580949" y="1475458"/>
            <a:ext cx="11030101" cy="1425483"/>
          </a:xfrm>
          <a:prstGeom prst="rect">
            <a:avLst/>
          </a:prstGeom>
          <a:solidFill>
            <a:srgbClr val="090E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Alex Boyé Plays 'Not My Job' On 'Wait Wait... Don't Tell Me!' : NPR">
            <a:extLst>
              <a:ext uri="{FF2B5EF4-FFF2-40B4-BE49-F238E27FC236}">
                <a16:creationId xmlns:a16="http://schemas.microsoft.com/office/drawing/2014/main" id="{B9DF9D92-9393-4F16-B8D0-4EFE6F59B02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46797" y="2779940"/>
            <a:ext cx="5067973" cy="3365665"/>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0" name="our members slide">
            <a:extLst>
              <a:ext uri="{FF2B5EF4-FFF2-40B4-BE49-F238E27FC236}">
                <a16:creationId xmlns:a16="http://schemas.microsoft.com/office/drawing/2014/main" id="{0CA1011B-CC20-436D-9F3A-AE1B6CD25834}"/>
              </a:ext>
            </a:extLst>
          </p:cNvPr>
          <p:cNvSpPr txBox="1">
            <a:spLocks/>
          </p:cNvSpPr>
          <p:nvPr/>
        </p:nvSpPr>
        <p:spPr>
          <a:xfrm>
            <a:off x="1809750" y="563079"/>
            <a:ext cx="8572500" cy="539997"/>
          </a:xfrm>
          <a:prstGeom prst="rect">
            <a:avLst/>
          </a:prstGeom>
        </p:spPr>
        <p:txBody>
          <a:bodyPr vert="horz" lIns="0" tIns="0" rIns="0" bIns="0" rtlCol="0" anchor="t">
            <a:noAutofit/>
          </a:bodyPr>
          <a:lstStyle>
            <a:lvl1pPr algn="ctr" defTabSz="914400" rtl="0" eaLnBrk="1" latinLnBrk="0" hangingPunct="1">
              <a:lnSpc>
                <a:spcPct val="80000"/>
              </a:lnSpc>
              <a:spcBef>
                <a:spcPct val="0"/>
              </a:spcBef>
              <a:buNone/>
              <a:defRPr sz="6700" kern="1200" spc="-201">
                <a:solidFill>
                  <a:schemeClr val="tx1"/>
                </a:solidFill>
                <a:latin typeface="Montserrat Bold"/>
                <a:ea typeface="Montserrat Bold"/>
                <a:cs typeface="Montserrat Bold"/>
                <a:sym typeface="Montserrat Bold"/>
              </a:defRPr>
            </a:lvl1pPr>
          </a:lstStyle>
          <a:p>
            <a:pPr>
              <a:spcBef>
                <a:spcPts val="0"/>
              </a:spcBef>
            </a:pPr>
            <a:r>
              <a:rPr lang="en-US" sz="6000" dirty="0">
                <a:latin typeface="Calibri" panose="020F0502020204030204" pitchFamily="34" charset="0"/>
                <a:ea typeface="Calibri" panose="020F0502020204030204" pitchFamily="34" charset="0"/>
              </a:rPr>
              <a:t>Alex’s Story</a:t>
            </a:r>
          </a:p>
        </p:txBody>
      </p:sp>
      <p:pic>
        <p:nvPicPr>
          <p:cNvPr id="3" name="Picture 2" descr="A picture containing text, clipart&#10;&#10;Description automatically generated">
            <a:extLst>
              <a:ext uri="{FF2B5EF4-FFF2-40B4-BE49-F238E27FC236}">
                <a16:creationId xmlns:a16="http://schemas.microsoft.com/office/drawing/2014/main" id="{4E6375AE-B8F4-BC1C-18CD-19EAB255CB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81942" y="1483520"/>
            <a:ext cx="7392799" cy="1425483"/>
          </a:xfrm>
          <a:prstGeom prst="rect">
            <a:avLst/>
          </a:prstGeom>
        </p:spPr>
      </p:pic>
    </p:spTree>
    <p:extLst>
      <p:ext uri="{BB962C8B-B14F-4D97-AF65-F5344CB8AC3E}">
        <p14:creationId xmlns:p14="http://schemas.microsoft.com/office/powerpoint/2010/main" val="2369001331"/>
      </p:ext>
    </p:extLst>
  </p:cSld>
  <p:clrMapOvr>
    <a:masterClrMapping/>
  </p:clrMapOvr>
  <mc:AlternateContent xmlns:mc="http://schemas.openxmlformats.org/markup-compatibility/2006" xmlns:p14="http://schemas.microsoft.com/office/powerpoint/2010/main">
    <mc:Choice Requires="p14">
      <p:transition spd="slow" p14:dur="1500">
        <p14:warp dir="in"/>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555A935-942C-4CD1-A3A2-8B92576389A4}"/>
              </a:ext>
            </a:extLst>
          </p:cNvPr>
          <p:cNvSpPr/>
          <p:nvPr/>
        </p:nvSpPr>
        <p:spPr>
          <a:xfrm>
            <a:off x="1333575" y="1060920"/>
            <a:ext cx="9524850" cy="685800"/>
          </a:xfrm>
          <a:prstGeom prst="rect">
            <a:avLst/>
          </a:prstGeom>
          <a:solidFill>
            <a:srgbClr val="090E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Alex Boyé Plays 'Not My Job' On 'Wait Wait... Don't Tell Me!' : NPR">
            <a:extLst>
              <a:ext uri="{FF2B5EF4-FFF2-40B4-BE49-F238E27FC236}">
                <a16:creationId xmlns:a16="http://schemas.microsoft.com/office/drawing/2014/main" id="{B9DF9D92-9393-4F16-B8D0-4EFE6F59B02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0637" y="1837602"/>
            <a:ext cx="2462117" cy="1635104"/>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0" name="our members slide">
            <a:extLst>
              <a:ext uri="{FF2B5EF4-FFF2-40B4-BE49-F238E27FC236}">
                <a16:creationId xmlns:a16="http://schemas.microsoft.com/office/drawing/2014/main" id="{0CA1011B-CC20-436D-9F3A-AE1B6CD25834}"/>
              </a:ext>
            </a:extLst>
          </p:cNvPr>
          <p:cNvSpPr txBox="1">
            <a:spLocks/>
          </p:cNvSpPr>
          <p:nvPr/>
        </p:nvSpPr>
        <p:spPr>
          <a:xfrm>
            <a:off x="1809750" y="172554"/>
            <a:ext cx="8572500" cy="539997"/>
          </a:xfrm>
          <a:prstGeom prst="rect">
            <a:avLst/>
          </a:prstGeom>
        </p:spPr>
        <p:txBody>
          <a:bodyPr vert="horz" lIns="0" tIns="0" rIns="0" bIns="0" rtlCol="0" anchor="t">
            <a:noAutofit/>
          </a:bodyPr>
          <a:lstStyle>
            <a:lvl1pPr algn="ctr" defTabSz="914400" rtl="0" eaLnBrk="1" latinLnBrk="0" hangingPunct="1">
              <a:lnSpc>
                <a:spcPct val="80000"/>
              </a:lnSpc>
              <a:spcBef>
                <a:spcPct val="0"/>
              </a:spcBef>
              <a:buNone/>
              <a:defRPr sz="6700" kern="1200" spc="-201">
                <a:solidFill>
                  <a:schemeClr val="tx1"/>
                </a:solidFill>
                <a:latin typeface="Montserrat Bold"/>
                <a:ea typeface="Montserrat Bold"/>
                <a:cs typeface="Montserrat Bold"/>
                <a:sym typeface="Montserrat Bold"/>
              </a:defRPr>
            </a:lvl1pPr>
          </a:lstStyle>
          <a:p>
            <a:pPr>
              <a:spcBef>
                <a:spcPts val="0"/>
              </a:spcBef>
            </a:pPr>
            <a:r>
              <a:rPr lang="en-US" sz="6000" dirty="0">
                <a:latin typeface="Calibri" panose="020F0502020204030204" pitchFamily="34" charset="0"/>
                <a:ea typeface="Calibri" panose="020F0502020204030204" pitchFamily="34" charset="0"/>
              </a:rPr>
              <a:t>Alex’s Story</a:t>
            </a:r>
          </a:p>
        </p:txBody>
      </p:sp>
      <p:sp>
        <p:nvSpPr>
          <p:cNvPr id="7" name="TextBox 6">
            <a:extLst>
              <a:ext uri="{FF2B5EF4-FFF2-40B4-BE49-F238E27FC236}">
                <a16:creationId xmlns:a16="http://schemas.microsoft.com/office/drawing/2014/main" id="{5412E584-2C7A-52F1-F8B3-EEF70AFEF29D}"/>
              </a:ext>
            </a:extLst>
          </p:cNvPr>
          <p:cNvSpPr txBox="1"/>
          <p:nvPr/>
        </p:nvSpPr>
        <p:spPr>
          <a:xfrm>
            <a:off x="3291951" y="2094899"/>
            <a:ext cx="7774732" cy="4247317"/>
          </a:xfrm>
          <a:prstGeom prst="rect">
            <a:avLst/>
          </a:prstGeom>
          <a:noFill/>
        </p:spPr>
        <p:txBody>
          <a:bodyPr wrap="square">
            <a:spAutoFit/>
          </a:bodyPr>
          <a:lstStyle/>
          <a:p>
            <a:pPr marL="0" marR="0">
              <a:spcBef>
                <a:spcPts val="0"/>
              </a:spcBef>
              <a:spcAft>
                <a:spcPts val="0"/>
              </a:spcAft>
            </a:pPr>
            <a:r>
              <a:rPr lang="en-US" sz="1800" b="1" dirty="0">
                <a:effectLst/>
                <a:ea typeface="Times New Roman" panose="02020603050405020304" pitchFamily="18" charset="0"/>
              </a:rPr>
              <a:t>Introducing: </a:t>
            </a:r>
            <a:r>
              <a:rPr lang="en-US" sz="1800" dirty="0">
                <a:effectLst/>
                <a:ea typeface="Times New Roman" panose="02020603050405020304" pitchFamily="18" charset="0"/>
              </a:rPr>
              <a:t>Alex Boyé / Musician / Mental Health Ambassador</a:t>
            </a:r>
            <a:endParaRPr lang="en-US" sz="2000" dirty="0">
              <a:effectLst/>
              <a:ea typeface="Calibri" panose="020F0502020204030204" pitchFamily="34" charset="0"/>
            </a:endParaRPr>
          </a:p>
          <a:p>
            <a:pPr marL="0" marR="0">
              <a:spcBef>
                <a:spcPts val="0"/>
              </a:spcBef>
              <a:spcAft>
                <a:spcPts val="0"/>
              </a:spcAft>
            </a:pPr>
            <a:r>
              <a:rPr lang="en-US" sz="1800" dirty="0">
                <a:effectLst/>
                <a:ea typeface="Times New Roman" panose="02020603050405020304" pitchFamily="18" charset="0"/>
              </a:rPr>
              <a:t> </a:t>
            </a:r>
            <a:endParaRPr lang="en-US" sz="2000" dirty="0">
              <a:effectLst/>
              <a:ea typeface="Calibri" panose="020F0502020204030204" pitchFamily="34" charset="0"/>
            </a:endParaRPr>
          </a:p>
          <a:p>
            <a:pPr marL="0" marR="0">
              <a:spcBef>
                <a:spcPts val="0"/>
              </a:spcBef>
              <a:spcAft>
                <a:spcPts val="0"/>
              </a:spcAft>
            </a:pPr>
            <a:r>
              <a:rPr lang="en-US" sz="1800" b="1" dirty="0">
                <a:effectLst/>
                <a:ea typeface="Times New Roman" panose="02020603050405020304" pitchFamily="18" charset="0"/>
              </a:rPr>
              <a:t>Alex </a:t>
            </a:r>
            <a:r>
              <a:rPr lang="en-US" sz="1800" b="1" dirty="0" err="1">
                <a:effectLst/>
                <a:ea typeface="Times New Roman" panose="02020603050405020304" pitchFamily="18" charset="0"/>
              </a:rPr>
              <a:t>Boyé</a:t>
            </a:r>
            <a:r>
              <a:rPr lang="en-US" b="1" dirty="0" err="1">
                <a:ea typeface="Times New Roman" panose="02020603050405020304" pitchFamily="18" charset="0"/>
              </a:rPr>
              <a:t>’s</a:t>
            </a:r>
            <a:r>
              <a:rPr lang="en-US" sz="1800" b="1" dirty="0">
                <a:effectLst/>
                <a:ea typeface="Times New Roman" panose="02020603050405020304" pitchFamily="18" charset="0"/>
              </a:rPr>
              <a:t> Crusade Story</a:t>
            </a:r>
            <a:endParaRPr lang="en-US" sz="2000" b="1" dirty="0">
              <a:effectLst/>
              <a:ea typeface="Calibri" panose="020F0502020204030204" pitchFamily="34" charset="0"/>
            </a:endParaRPr>
          </a:p>
          <a:p>
            <a:pPr marL="0" marR="0">
              <a:spcBef>
                <a:spcPts val="0"/>
              </a:spcBef>
              <a:spcAft>
                <a:spcPts val="0"/>
              </a:spcAft>
            </a:pPr>
            <a:r>
              <a:rPr lang="en-US" sz="1800" dirty="0">
                <a:effectLst/>
                <a:ea typeface="Times New Roman" panose="02020603050405020304" pitchFamily="18" charset="0"/>
              </a:rPr>
              <a:t> </a:t>
            </a:r>
            <a:endParaRPr lang="en-US" sz="2000" dirty="0">
              <a:effectLst/>
              <a:ea typeface="Calibri" panose="020F0502020204030204" pitchFamily="34" charset="0"/>
            </a:endParaRPr>
          </a:p>
          <a:p>
            <a:pPr marL="0" marR="0">
              <a:spcBef>
                <a:spcPts val="0"/>
              </a:spcBef>
              <a:spcAft>
                <a:spcPts val="0"/>
              </a:spcAft>
            </a:pPr>
            <a:r>
              <a:rPr lang="en-US" sz="1800" dirty="0">
                <a:effectLst/>
                <a:ea typeface="Times New Roman" panose="02020603050405020304" pitchFamily="18" charset="0"/>
              </a:rPr>
              <a:t>At age 16, musician and entertainer Alex Boyé found himself homeless and alone on the streets of London, eating out of trash cans. Unsatisfied with his life filled with abuse, Alex made a plan to dance away his sadness at a local nightclub and then take his life. Alex Boyé experienced the depth of darkness in his soul full of unbearable pain, that even to this day, he finds it hard to explain. But to get rid of the pain, he decided that </a:t>
            </a:r>
            <a:r>
              <a:rPr lang="en-US" dirty="0">
                <a:ea typeface="Times New Roman" panose="02020603050405020304" pitchFamily="18" charset="0"/>
              </a:rPr>
              <a:t>s</a:t>
            </a:r>
            <a:r>
              <a:rPr lang="en-US" sz="1800" dirty="0">
                <a:effectLst/>
                <a:ea typeface="Times New Roman" panose="02020603050405020304" pitchFamily="18" charset="0"/>
              </a:rPr>
              <a:t>uicide was the only escape. Moments before he carried out the act of suicide to end his excruciating pain, a song dedicated by the DJ in his honor saved his life. That song and music spoke to his soul and filled him with hope, and it changed the course of his life.</a:t>
            </a:r>
            <a:endParaRPr lang="en-US" sz="2000" dirty="0">
              <a:effectLst/>
              <a:ea typeface="Calibri" panose="020F0502020204030204" pitchFamily="34" charset="0"/>
            </a:endParaRPr>
          </a:p>
        </p:txBody>
      </p:sp>
      <p:pic>
        <p:nvPicPr>
          <p:cNvPr id="5" name="Picture 4">
            <a:extLst>
              <a:ext uri="{FF2B5EF4-FFF2-40B4-BE49-F238E27FC236}">
                <a16:creationId xmlns:a16="http://schemas.microsoft.com/office/drawing/2014/main" id="{914B0277-5955-91AF-8165-E40430DBDC9B}"/>
              </a:ext>
            </a:extLst>
          </p:cNvPr>
          <p:cNvPicPr>
            <a:picLocks noChangeAspect="1"/>
          </p:cNvPicPr>
          <p:nvPr/>
        </p:nvPicPr>
        <p:blipFill>
          <a:blip r:embed="rId4"/>
          <a:stretch>
            <a:fillRect/>
          </a:stretch>
        </p:blipFill>
        <p:spPr>
          <a:xfrm>
            <a:off x="673018" y="3594269"/>
            <a:ext cx="2459736" cy="1399565"/>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599A1C19-03F5-7C1A-4030-F80A5DC0AB81}"/>
              </a:ext>
            </a:extLst>
          </p:cNvPr>
          <p:cNvPicPr>
            <a:picLocks noChangeAspect="1"/>
          </p:cNvPicPr>
          <p:nvPr/>
        </p:nvPicPr>
        <p:blipFill>
          <a:blip r:embed="rId5"/>
          <a:stretch>
            <a:fillRect/>
          </a:stretch>
        </p:blipFill>
        <p:spPr>
          <a:xfrm>
            <a:off x="668351" y="5106066"/>
            <a:ext cx="2459736" cy="1351595"/>
          </a:xfrm>
          <a:prstGeom prst="rect">
            <a:avLst/>
          </a:prstGeom>
          <a:effectLst>
            <a:outerShdw blurRad="50800" dist="38100" dir="2700000" algn="tl" rotWithShape="0">
              <a:prstClr val="black">
                <a:alpha val="40000"/>
              </a:prstClr>
            </a:outerShdw>
          </a:effectLst>
        </p:spPr>
      </p:pic>
      <p:pic>
        <p:nvPicPr>
          <p:cNvPr id="4" name="Picture 3" descr="A picture containing text, clipart&#10;&#10;Description automatically generated">
            <a:extLst>
              <a:ext uri="{FF2B5EF4-FFF2-40B4-BE49-F238E27FC236}">
                <a16:creationId xmlns:a16="http://schemas.microsoft.com/office/drawing/2014/main" id="{BD9B54EC-0CCB-B035-90F3-52FDD8E33E4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49373" y="1060920"/>
            <a:ext cx="3556676" cy="685800"/>
          </a:xfrm>
          <a:prstGeom prst="rect">
            <a:avLst/>
          </a:prstGeom>
        </p:spPr>
      </p:pic>
    </p:spTree>
    <p:extLst>
      <p:ext uri="{BB962C8B-B14F-4D97-AF65-F5344CB8AC3E}">
        <p14:creationId xmlns:p14="http://schemas.microsoft.com/office/powerpoint/2010/main" val="1070185892"/>
      </p:ext>
    </p:extLst>
  </p:cSld>
  <p:clrMapOvr>
    <a:masterClrMapping/>
  </p:clrMapOvr>
  <mc:AlternateContent xmlns:mc="http://schemas.openxmlformats.org/markup-compatibility/2006" xmlns:p14="http://schemas.microsoft.com/office/powerpoint/2010/main">
    <mc:Choice Requires="p14">
      <p:transition spd="slow" p14:dur="1500">
        <p14:warp dir="in"/>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Logo, icon&#10;&#10;Description automatically generated">
            <a:extLst>
              <a:ext uri="{FF2B5EF4-FFF2-40B4-BE49-F238E27FC236}">
                <a16:creationId xmlns:a16="http://schemas.microsoft.com/office/drawing/2014/main" id="{8940E585-586F-222E-E04F-A5C887A39F7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32800" y="236136"/>
            <a:ext cx="2858960" cy="1406008"/>
          </a:xfrm>
          <a:prstGeom prst="rect">
            <a:avLst/>
          </a:prstGeom>
        </p:spPr>
      </p:pic>
      <p:pic>
        <p:nvPicPr>
          <p:cNvPr id="9" name="Picture 8" descr="A picture containing text, sign&#10;&#10;Description automatically generated">
            <a:extLst>
              <a:ext uri="{FF2B5EF4-FFF2-40B4-BE49-F238E27FC236}">
                <a16:creationId xmlns:a16="http://schemas.microsoft.com/office/drawing/2014/main" id="{DEF97C6B-56E0-A19B-C31B-0802DCDF37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74883" y="236135"/>
            <a:ext cx="1801758" cy="1459424"/>
          </a:xfrm>
          <a:prstGeom prst="rect">
            <a:avLst/>
          </a:prstGeom>
        </p:spPr>
      </p:pic>
      <p:sp>
        <p:nvSpPr>
          <p:cNvPr id="6" name="TextBox 5">
            <a:extLst>
              <a:ext uri="{FF2B5EF4-FFF2-40B4-BE49-F238E27FC236}">
                <a16:creationId xmlns:a16="http://schemas.microsoft.com/office/drawing/2014/main" id="{D0B27B7B-5EC3-A3DA-2FE5-F98D7704ADB0}"/>
              </a:ext>
            </a:extLst>
          </p:cNvPr>
          <p:cNvSpPr txBox="1"/>
          <p:nvPr/>
        </p:nvSpPr>
        <p:spPr>
          <a:xfrm>
            <a:off x="0" y="1827956"/>
            <a:ext cx="12192000" cy="707886"/>
          </a:xfrm>
          <a:prstGeom prst="rect">
            <a:avLst/>
          </a:prstGeom>
          <a:noFill/>
        </p:spPr>
        <p:txBody>
          <a:bodyPr wrap="square">
            <a:spAutoFit/>
          </a:bodyPr>
          <a:lstStyle/>
          <a:p>
            <a:pPr algn="ctr">
              <a:spcBef>
                <a:spcPts val="600"/>
              </a:spcBef>
            </a:pPr>
            <a:r>
              <a:rPr lang="en-US" sz="4000" b="1" dirty="0"/>
              <a:t>Why teen suicide prevention effort is needed</a:t>
            </a:r>
          </a:p>
        </p:txBody>
      </p:sp>
      <p:pic>
        <p:nvPicPr>
          <p:cNvPr id="7" name="Picture 6">
            <a:extLst>
              <a:ext uri="{FF2B5EF4-FFF2-40B4-BE49-F238E27FC236}">
                <a16:creationId xmlns:a16="http://schemas.microsoft.com/office/drawing/2014/main" id="{2A13369A-B22B-A979-7E04-B6C4F58C5A75}"/>
              </a:ext>
            </a:extLst>
          </p:cNvPr>
          <p:cNvPicPr>
            <a:picLocks noChangeAspect="1"/>
          </p:cNvPicPr>
          <p:nvPr/>
        </p:nvPicPr>
        <p:blipFill>
          <a:blip r:embed="rId4"/>
          <a:stretch>
            <a:fillRect/>
          </a:stretch>
        </p:blipFill>
        <p:spPr>
          <a:xfrm>
            <a:off x="1774886" y="2740455"/>
            <a:ext cx="3416874" cy="2743200"/>
          </a:xfrm>
          <a:prstGeom prst="rect">
            <a:avLst/>
          </a:prstGeom>
          <a:ln>
            <a:solidFill>
              <a:schemeClr val="tx1"/>
            </a:solidFill>
          </a:ln>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7369227D-E596-18DF-E1F6-9C768D9CFA42}"/>
              </a:ext>
            </a:extLst>
          </p:cNvPr>
          <p:cNvPicPr>
            <a:picLocks noChangeAspect="1"/>
          </p:cNvPicPr>
          <p:nvPr/>
        </p:nvPicPr>
        <p:blipFill>
          <a:blip r:embed="rId5"/>
          <a:stretch>
            <a:fillRect/>
          </a:stretch>
        </p:blipFill>
        <p:spPr>
          <a:xfrm>
            <a:off x="6106161" y="2740455"/>
            <a:ext cx="4235233" cy="2743200"/>
          </a:xfrm>
          <a:prstGeom prst="rect">
            <a:avLst/>
          </a:prstGeom>
          <a:ln>
            <a:solidFill>
              <a:schemeClr val="tx1"/>
            </a:solidFill>
          </a:ln>
          <a:effectLst>
            <a:outerShdw blurRad="50800" dist="38100" dir="2700000" algn="tl" rotWithShape="0">
              <a:prstClr val="black">
                <a:alpha val="40000"/>
              </a:prstClr>
            </a:outerShdw>
          </a:effectLst>
        </p:spPr>
      </p:pic>
      <p:sp>
        <p:nvSpPr>
          <p:cNvPr id="11" name="TextBox 10">
            <a:extLst>
              <a:ext uri="{FF2B5EF4-FFF2-40B4-BE49-F238E27FC236}">
                <a16:creationId xmlns:a16="http://schemas.microsoft.com/office/drawing/2014/main" id="{9D7286F5-9890-DA6A-EA48-679FF0C2665A}"/>
              </a:ext>
            </a:extLst>
          </p:cNvPr>
          <p:cNvSpPr txBox="1"/>
          <p:nvPr/>
        </p:nvSpPr>
        <p:spPr>
          <a:xfrm>
            <a:off x="0" y="5923309"/>
            <a:ext cx="12192000" cy="584775"/>
          </a:xfrm>
          <a:prstGeom prst="rect">
            <a:avLst/>
          </a:prstGeom>
          <a:noFill/>
        </p:spPr>
        <p:txBody>
          <a:bodyPr wrap="square">
            <a:spAutoFit/>
          </a:bodyPr>
          <a:lstStyle/>
          <a:p>
            <a:pPr algn="ctr">
              <a:spcBef>
                <a:spcPts val="600"/>
              </a:spcBef>
            </a:pPr>
            <a:r>
              <a:rPr lang="en-US" sz="3200" b="1" dirty="0">
                <a:latin typeface="Maiandra GD" panose="020E0502030308020204" pitchFamily="34" charset="0"/>
                <a:cs typeface="Aparajita" panose="02020603050405020304" pitchFamily="18" charset="0"/>
              </a:rPr>
              <a:t>“This is not a problem to be solved. It is a battle to be won.”</a:t>
            </a:r>
          </a:p>
        </p:txBody>
      </p:sp>
    </p:spTree>
    <p:extLst>
      <p:ext uri="{BB962C8B-B14F-4D97-AF65-F5344CB8AC3E}">
        <p14:creationId xmlns:p14="http://schemas.microsoft.com/office/powerpoint/2010/main" val="3338805049"/>
      </p:ext>
    </p:extLst>
  </p:cSld>
  <p:clrMapOvr>
    <a:masterClrMapping/>
  </p:clrMapOvr>
  <mc:AlternateContent xmlns:mc="http://schemas.openxmlformats.org/markup-compatibility/2006" xmlns:p14="http://schemas.microsoft.com/office/powerpoint/2010/main">
    <mc:Choice Requires="p14">
      <p:transition spd="slow" p14:dur="1500">
        <p14:warp dir="in"/>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6B365D0-E29E-4B07-A913-F8231FF98335}"/>
              </a:ext>
            </a:extLst>
          </p:cNvPr>
          <p:cNvSpPr/>
          <p:nvPr/>
        </p:nvSpPr>
        <p:spPr>
          <a:xfrm>
            <a:off x="1323917" y="3248082"/>
            <a:ext cx="9407661" cy="2277586"/>
          </a:xfrm>
          <a:prstGeom prst="rect">
            <a:avLst/>
          </a:prstGeom>
          <a:solidFill>
            <a:srgbClr val="26353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16264F35-3BD9-4EB5-9811-C50D1F1DE4C5}"/>
              </a:ext>
            </a:extLst>
          </p:cNvPr>
          <p:cNvPicPr>
            <a:picLocks noChangeAspect="1"/>
          </p:cNvPicPr>
          <p:nvPr/>
        </p:nvPicPr>
        <p:blipFill>
          <a:blip r:embed="rId3"/>
          <a:stretch>
            <a:fillRect/>
          </a:stretch>
        </p:blipFill>
        <p:spPr>
          <a:xfrm>
            <a:off x="2308266" y="2872431"/>
            <a:ext cx="7368073" cy="3044785"/>
          </a:xfrm>
          <a:prstGeom prst="rect">
            <a:avLst/>
          </a:prstGeom>
        </p:spPr>
      </p:pic>
      <p:pic>
        <p:nvPicPr>
          <p:cNvPr id="7" name="Picture 6">
            <a:extLst>
              <a:ext uri="{FF2B5EF4-FFF2-40B4-BE49-F238E27FC236}">
                <a16:creationId xmlns:a16="http://schemas.microsoft.com/office/drawing/2014/main" id="{88FABF2F-51BF-4E66-963C-F84A3094D716}"/>
              </a:ext>
            </a:extLst>
          </p:cNvPr>
          <p:cNvPicPr>
            <a:picLocks noChangeAspect="1"/>
          </p:cNvPicPr>
          <p:nvPr/>
        </p:nvPicPr>
        <p:blipFill>
          <a:blip r:embed="rId4"/>
          <a:stretch>
            <a:fillRect/>
          </a:stretch>
        </p:blipFill>
        <p:spPr>
          <a:xfrm>
            <a:off x="3140759" y="1838128"/>
            <a:ext cx="5427233" cy="1234377"/>
          </a:xfrm>
          <a:prstGeom prst="rect">
            <a:avLst/>
          </a:prstGeom>
          <a:effectLst>
            <a:outerShdw blurRad="50800" dist="38100" dir="2700000" algn="tl" rotWithShape="0">
              <a:prstClr val="black">
                <a:alpha val="40000"/>
              </a:prstClr>
            </a:outerShdw>
          </a:effectLst>
        </p:spPr>
      </p:pic>
      <p:pic>
        <p:nvPicPr>
          <p:cNvPr id="8" name="Picture 7" descr="Logo, icon&#10;&#10;Description automatically generated">
            <a:extLst>
              <a:ext uri="{FF2B5EF4-FFF2-40B4-BE49-F238E27FC236}">
                <a16:creationId xmlns:a16="http://schemas.microsoft.com/office/drawing/2014/main" id="{2FF88254-4A85-F935-6CEC-5BAA568ECF8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13712" y="289551"/>
            <a:ext cx="2858960" cy="1406008"/>
          </a:xfrm>
          <a:prstGeom prst="rect">
            <a:avLst/>
          </a:prstGeom>
        </p:spPr>
      </p:pic>
      <p:pic>
        <p:nvPicPr>
          <p:cNvPr id="12" name="Picture 11" descr="A picture containing text, sign&#10;&#10;Description automatically generated">
            <a:extLst>
              <a:ext uri="{FF2B5EF4-FFF2-40B4-BE49-F238E27FC236}">
                <a16:creationId xmlns:a16="http://schemas.microsoft.com/office/drawing/2014/main" id="{15A92C8C-67F1-4400-088D-959FA04B9D3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74883" y="236135"/>
            <a:ext cx="1801758" cy="1459424"/>
          </a:xfrm>
          <a:prstGeom prst="rect">
            <a:avLst/>
          </a:prstGeom>
        </p:spPr>
      </p:pic>
      <p:sp>
        <p:nvSpPr>
          <p:cNvPr id="13" name="Rectangle 12">
            <a:extLst>
              <a:ext uri="{FF2B5EF4-FFF2-40B4-BE49-F238E27FC236}">
                <a16:creationId xmlns:a16="http://schemas.microsoft.com/office/drawing/2014/main" id="{78E33AF1-961C-81BD-F37A-7E693456CE49}"/>
              </a:ext>
            </a:extLst>
          </p:cNvPr>
          <p:cNvSpPr/>
          <p:nvPr/>
        </p:nvSpPr>
        <p:spPr>
          <a:xfrm>
            <a:off x="2151532" y="4916248"/>
            <a:ext cx="7702475" cy="1749023"/>
          </a:xfrm>
          <a:prstGeom prst="rect">
            <a:avLst/>
          </a:prstGeom>
          <a:solidFill>
            <a:srgbClr val="2735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F2A04F5-5EC8-2FEF-3EAE-E08BC8001AAA}"/>
              </a:ext>
            </a:extLst>
          </p:cNvPr>
          <p:cNvSpPr txBox="1"/>
          <p:nvPr/>
        </p:nvSpPr>
        <p:spPr>
          <a:xfrm>
            <a:off x="2121360" y="4989333"/>
            <a:ext cx="7466029" cy="523220"/>
          </a:xfrm>
          <a:prstGeom prst="rect">
            <a:avLst/>
          </a:prstGeom>
          <a:solidFill>
            <a:srgbClr val="27353D"/>
          </a:solidFill>
        </p:spPr>
        <p:txBody>
          <a:bodyPr wrap="square" rtlCol="0">
            <a:spAutoFit/>
          </a:bodyPr>
          <a:lstStyle/>
          <a:p>
            <a:pPr algn="ctr"/>
            <a:r>
              <a:rPr lang="en-US" sz="2800" b="1" dirty="0"/>
              <a:t>November 5, 2022 – 3:00 p.m.</a:t>
            </a:r>
          </a:p>
        </p:txBody>
      </p:sp>
      <p:pic>
        <p:nvPicPr>
          <p:cNvPr id="10" name="Picture 9" descr="A picture containing text&#10;&#10;Description automatically generated">
            <a:extLst>
              <a:ext uri="{FF2B5EF4-FFF2-40B4-BE49-F238E27FC236}">
                <a16:creationId xmlns:a16="http://schemas.microsoft.com/office/drawing/2014/main" id="{FF5CB4B0-1972-AF5A-3A72-C9BFDFFCAAF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12790" y="5464489"/>
            <a:ext cx="1561475" cy="1013033"/>
          </a:xfrm>
          <a:prstGeom prst="rect">
            <a:avLst/>
          </a:prstGeom>
        </p:spPr>
      </p:pic>
      <p:sp>
        <p:nvSpPr>
          <p:cNvPr id="14" name="TextBox 13">
            <a:extLst>
              <a:ext uri="{FF2B5EF4-FFF2-40B4-BE49-F238E27FC236}">
                <a16:creationId xmlns:a16="http://schemas.microsoft.com/office/drawing/2014/main" id="{4ABA5120-9334-DD51-3C9C-AAD348A89DB7}"/>
              </a:ext>
            </a:extLst>
          </p:cNvPr>
          <p:cNvSpPr txBox="1"/>
          <p:nvPr/>
        </p:nvSpPr>
        <p:spPr>
          <a:xfrm>
            <a:off x="2473041" y="5525725"/>
            <a:ext cx="4359222" cy="923330"/>
          </a:xfrm>
          <a:prstGeom prst="rect">
            <a:avLst/>
          </a:prstGeom>
          <a:noFill/>
        </p:spPr>
        <p:txBody>
          <a:bodyPr wrap="square" rtlCol="0">
            <a:spAutoFit/>
          </a:bodyPr>
          <a:lstStyle/>
          <a:p>
            <a:pPr algn="r"/>
            <a:r>
              <a:rPr lang="en-US" b="1" dirty="0"/>
              <a:t>FESTIVAL FIELDS AT</a:t>
            </a:r>
          </a:p>
          <a:p>
            <a:pPr algn="r"/>
            <a:r>
              <a:rPr lang="en-US" b="1" dirty="0"/>
              <a:t>1 Legacy Drive, Mesa, AZ 85212</a:t>
            </a:r>
          </a:p>
          <a:p>
            <a:endParaRPr lang="en-US" dirty="0"/>
          </a:p>
        </p:txBody>
      </p:sp>
    </p:spTree>
    <p:extLst>
      <p:ext uri="{BB962C8B-B14F-4D97-AF65-F5344CB8AC3E}">
        <p14:creationId xmlns:p14="http://schemas.microsoft.com/office/powerpoint/2010/main" val="3206058280"/>
      </p:ext>
    </p:extLst>
  </p:cSld>
  <p:clrMapOvr>
    <a:masterClrMapping/>
  </p:clrMapOvr>
  <mc:AlternateContent xmlns:mc="http://schemas.openxmlformats.org/markup-compatibility/2006" xmlns:p14="http://schemas.microsoft.com/office/powerpoint/2010/main">
    <mc:Choice Requires="p14">
      <p:transition spd="slow" p14:dur="1500">
        <p14:warp dir="in"/>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C0EA40E-EFF1-FF03-EB68-4416A3E1ED5D}"/>
              </a:ext>
            </a:extLst>
          </p:cNvPr>
          <p:cNvSpPr txBox="1"/>
          <p:nvPr/>
        </p:nvSpPr>
        <p:spPr>
          <a:xfrm>
            <a:off x="936086" y="2116140"/>
            <a:ext cx="5501529" cy="3134191"/>
          </a:xfrm>
          <a:prstGeom prst="rect">
            <a:avLst/>
          </a:prstGeom>
          <a:noFill/>
        </p:spPr>
        <p:txBody>
          <a:bodyPr wrap="square" rtlCol="0">
            <a:spAutoFit/>
          </a:bodyPr>
          <a:lstStyle/>
          <a:p>
            <a:pPr algn="ctr"/>
            <a:r>
              <a:rPr lang="en-US" sz="4800" b="1" dirty="0"/>
              <a:t>Needs</a:t>
            </a:r>
          </a:p>
          <a:p>
            <a:pPr marL="228600" indent="-228600">
              <a:lnSpc>
                <a:spcPct val="90000"/>
              </a:lnSpc>
              <a:spcBef>
                <a:spcPts val="1000"/>
              </a:spcBef>
              <a:buClr>
                <a:schemeClr val="tx1"/>
              </a:buClr>
              <a:buSzPct val="80000"/>
              <a:buFont typeface="Arial" panose="020B0604020202020204" pitchFamily="34" charset="0"/>
              <a:buChar char="•"/>
            </a:pPr>
            <a:r>
              <a:rPr lang="en-US" sz="2400" dirty="0">
                <a:latin typeface="+mj-lt"/>
                <a:ea typeface="+mj-ea"/>
                <a:cs typeface="+mj-cs"/>
              </a:rPr>
              <a:t>Sponsors</a:t>
            </a:r>
          </a:p>
          <a:p>
            <a:pPr marL="228600" indent="-228600">
              <a:lnSpc>
                <a:spcPct val="90000"/>
              </a:lnSpc>
              <a:spcBef>
                <a:spcPts val="1000"/>
              </a:spcBef>
              <a:buClr>
                <a:schemeClr val="tx1"/>
              </a:buClr>
              <a:buSzPct val="80000"/>
              <a:buFont typeface="Arial" panose="020B0604020202020204" pitchFamily="34" charset="0"/>
              <a:buChar char="•"/>
            </a:pPr>
            <a:r>
              <a:rPr lang="en-US" sz="2400" dirty="0">
                <a:latin typeface="+mj-lt"/>
                <a:ea typeface="+mj-ea"/>
                <a:cs typeface="+mj-cs"/>
              </a:rPr>
              <a:t>Volunteers for the concert</a:t>
            </a:r>
          </a:p>
          <a:p>
            <a:pPr marL="228600" indent="-228600">
              <a:lnSpc>
                <a:spcPct val="90000"/>
              </a:lnSpc>
              <a:spcBef>
                <a:spcPts val="1000"/>
              </a:spcBef>
              <a:buClr>
                <a:schemeClr val="tx1"/>
              </a:buClr>
              <a:buSzPct val="80000"/>
              <a:buFont typeface="Arial" panose="020B0604020202020204" pitchFamily="34" charset="0"/>
              <a:buChar char="•"/>
            </a:pPr>
            <a:r>
              <a:rPr lang="en-US" sz="2400" dirty="0">
                <a:latin typeface="+mj-lt"/>
                <a:ea typeface="+mj-ea"/>
                <a:cs typeface="+mj-cs"/>
              </a:rPr>
              <a:t>Event Committee Members</a:t>
            </a:r>
          </a:p>
          <a:p>
            <a:pPr marL="228600" indent="-228600">
              <a:lnSpc>
                <a:spcPct val="90000"/>
              </a:lnSpc>
              <a:spcBef>
                <a:spcPts val="1000"/>
              </a:spcBef>
              <a:buClr>
                <a:schemeClr val="tx1"/>
              </a:buClr>
              <a:buSzPct val="80000"/>
              <a:buFont typeface="Arial" panose="020B0604020202020204" pitchFamily="34" charset="0"/>
              <a:buChar char="•"/>
            </a:pPr>
            <a:r>
              <a:rPr lang="en-US" sz="2400" dirty="0">
                <a:latin typeface="+mj-lt"/>
                <a:ea typeface="+mj-ea"/>
                <a:cs typeface="+mj-cs"/>
              </a:rPr>
              <a:t>Promotion</a:t>
            </a:r>
          </a:p>
          <a:p>
            <a:pPr marL="228600" indent="-228600">
              <a:lnSpc>
                <a:spcPct val="90000"/>
              </a:lnSpc>
              <a:spcBef>
                <a:spcPts val="1000"/>
              </a:spcBef>
              <a:buClr>
                <a:schemeClr val="tx1"/>
              </a:buClr>
              <a:buSzPct val="80000"/>
              <a:buFont typeface="Arial" panose="020B0604020202020204" pitchFamily="34" charset="0"/>
              <a:buChar char="•"/>
            </a:pPr>
            <a:r>
              <a:rPr lang="en-US" sz="2400" dirty="0">
                <a:latin typeface="+mj-lt"/>
                <a:ea typeface="+mj-ea"/>
                <a:cs typeface="+mj-cs"/>
              </a:rPr>
              <a:t>On-going commitment</a:t>
            </a:r>
          </a:p>
        </p:txBody>
      </p:sp>
      <p:pic>
        <p:nvPicPr>
          <p:cNvPr id="4" name="Picture 3">
            <a:extLst>
              <a:ext uri="{FF2B5EF4-FFF2-40B4-BE49-F238E27FC236}">
                <a16:creationId xmlns:a16="http://schemas.microsoft.com/office/drawing/2014/main" id="{6E26FCB8-FDD5-216A-5869-16DF4BCC9E41}"/>
              </a:ext>
            </a:extLst>
          </p:cNvPr>
          <p:cNvPicPr>
            <a:picLocks noChangeAspect="1"/>
          </p:cNvPicPr>
          <p:nvPr/>
        </p:nvPicPr>
        <p:blipFill>
          <a:blip r:embed="rId2"/>
          <a:stretch>
            <a:fillRect/>
          </a:stretch>
        </p:blipFill>
        <p:spPr>
          <a:xfrm>
            <a:off x="5899634" y="2173207"/>
            <a:ext cx="5235850" cy="3339056"/>
          </a:xfrm>
          <a:prstGeom prst="rect">
            <a:avLst/>
          </a:prstGeom>
          <a:effectLst>
            <a:outerShdw blurRad="50800" dist="38100" dir="2700000" algn="tl" rotWithShape="0">
              <a:prstClr val="black">
                <a:alpha val="40000"/>
              </a:prstClr>
            </a:outerShdw>
          </a:effectLst>
        </p:spPr>
      </p:pic>
      <p:pic>
        <p:nvPicPr>
          <p:cNvPr id="6" name="Picture 5" descr="Logo, icon&#10;&#10;Description automatically generated">
            <a:extLst>
              <a:ext uri="{FF2B5EF4-FFF2-40B4-BE49-F238E27FC236}">
                <a16:creationId xmlns:a16="http://schemas.microsoft.com/office/drawing/2014/main" id="{9C70FCAF-E0BE-37FB-F1A2-3C45623FC39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13712" y="289551"/>
            <a:ext cx="2858960" cy="1406008"/>
          </a:xfrm>
          <a:prstGeom prst="rect">
            <a:avLst/>
          </a:prstGeom>
        </p:spPr>
      </p:pic>
      <p:pic>
        <p:nvPicPr>
          <p:cNvPr id="7" name="Picture 6" descr="A picture containing text, sign&#10;&#10;Description automatically generated">
            <a:extLst>
              <a:ext uri="{FF2B5EF4-FFF2-40B4-BE49-F238E27FC236}">
                <a16:creationId xmlns:a16="http://schemas.microsoft.com/office/drawing/2014/main" id="{0BD83C64-2B0B-0883-8BA9-EA6095B26E7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74883" y="236135"/>
            <a:ext cx="1801758" cy="1459424"/>
          </a:xfrm>
          <a:prstGeom prst="rect">
            <a:avLst/>
          </a:prstGeom>
        </p:spPr>
      </p:pic>
    </p:spTree>
    <p:extLst>
      <p:ext uri="{BB962C8B-B14F-4D97-AF65-F5344CB8AC3E}">
        <p14:creationId xmlns:p14="http://schemas.microsoft.com/office/powerpoint/2010/main" val="1623832066"/>
      </p:ext>
    </p:extLst>
  </p:cSld>
  <p:clrMapOvr>
    <a:masterClrMapping/>
  </p:clrMapOvr>
  <mc:AlternateContent xmlns:mc="http://schemas.openxmlformats.org/markup-compatibility/2006" xmlns:p14="http://schemas.microsoft.com/office/powerpoint/2010/main">
    <mc:Choice Requires="p14">
      <p:transition spd="slow" p14:dur="1500">
        <p14:warp dir="in"/>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AAAA329C-EC27-3B89-14E3-B3ED33F32B09}"/>
              </a:ext>
            </a:extLst>
          </p:cNvPr>
          <p:cNvSpPr/>
          <p:nvPr/>
        </p:nvSpPr>
        <p:spPr>
          <a:xfrm>
            <a:off x="7296912" y="2087552"/>
            <a:ext cx="4028313" cy="4062651"/>
          </a:xfrm>
          <a:prstGeom prst="rect">
            <a:avLst/>
          </a:prstGeom>
          <a:solidFill>
            <a:schemeClr val="tx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Logo, icon&#10;&#10;Description automatically generated">
            <a:extLst>
              <a:ext uri="{FF2B5EF4-FFF2-40B4-BE49-F238E27FC236}">
                <a16:creationId xmlns:a16="http://schemas.microsoft.com/office/drawing/2014/main" id="{8940E585-586F-222E-E04F-A5C887A39F7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58158" y="289551"/>
            <a:ext cx="2858960" cy="1406008"/>
          </a:xfrm>
          <a:prstGeom prst="rect">
            <a:avLst/>
          </a:prstGeom>
        </p:spPr>
      </p:pic>
      <p:pic>
        <p:nvPicPr>
          <p:cNvPr id="9" name="Picture 8" descr="A picture containing text, sign&#10;&#10;Description automatically generated">
            <a:extLst>
              <a:ext uri="{FF2B5EF4-FFF2-40B4-BE49-F238E27FC236}">
                <a16:creationId xmlns:a16="http://schemas.microsoft.com/office/drawing/2014/main" id="{DEF97C6B-56E0-A19B-C31B-0802DCDF372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88810" y="166499"/>
            <a:ext cx="1801758" cy="1459424"/>
          </a:xfrm>
          <a:prstGeom prst="rect">
            <a:avLst/>
          </a:prstGeom>
        </p:spPr>
      </p:pic>
      <p:sp>
        <p:nvSpPr>
          <p:cNvPr id="3" name="TextBox 2">
            <a:extLst>
              <a:ext uri="{FF2B5EF4-FFF2-40B4-BE49-F238E27FC236}">
                <a16:creationId xmlns:a16="http://schemas.microsoft.com/office/drawing/2014/main" id="{9C0EA40E-EFF1-FF03-EB68-4416A3E1ED5D}"/>
              </a:ext>
            </a:extLst>
          </p:cNvPr>
          <p:cNvSpPr txBox="1"/>
          <p:nvPr/>
        </p:nvSpPr>
        <p:spPr>
          <a:xfrm>
            <a:off x="337369" y="2132606"/>
            <a:ext cx="6677694" cy="3927229"/>
          </a:xfrm>
          <a:prstGeom prst="rect">
            <a:avLst/>
          </a:prstGeom>
          <a:noFill/>
        </p:spPr>
        <p:txBody>
          <a:bodyPr wrap="square" rtlCol="0">
            <a:spAutoFit/>
          </a:bodyPr>
          <a:lstStyle/>
          <a:p>
            <a:pPr algn="ctr"/>
            <a:r>
              <a:rPr lang="en-US" sz="4800" b="1" dirty="0"/>
              <a:t>Concert Goals</a:t>
            </a:r>
          </a:p>
          <a:p>
            <a:pPr marL="228600" indent="-228600">
              <a:lnSpc>
                <a:spcPct val="90000"/>
              </a:lnSpc>
              <a:spcBef>
                <a:spcPts val="1000"/>
              </a:spcBef>
              <a:buClr>
                <a:schemeClr val="tx1"/>
              </a:buClr>
              <a:buSzPct val="80000"/>
              <a:buFont typeface="Arial" panose="020B0604020202020204" pitchFamily="34" charset="0"/>
              <a:buChar char="•"/>
            </a:pPr>
            <a:r>
              <a:rPr lang="en-US" sz="2400" dirty="0">
                <a:latin typeface="+mj-lt"/>
                <a:ea typeface="+mj-ea"/>
                <a:cs typeface="+mj-cs"/>
              </a:rPr>
              <a:t>Attendance</a:t>
            </a:r>
          </a:p>
          <a:p>
            <a:pPr marL="228600" lvl="2" indent="-228600">
              <a:lnSpc>
                <a:spcPct val="90000"/>
              </a:lnSpc>
              <a:spcBef>
                <a:spcPts val="1000"/>
              </a:spcBef>
              <a:buClr>
                <a:schemeClr val="tx1"/>
              </a:buClr>
              <a:buSzPct val="80000"/>
              <a:buFont typeface="Arial" panose="020B0604020202020204" pitchFamily="34" charset="0"/>
              <a:buChar char="•"/>
            </a:pPr>
            <a:r>
              <a:rPr lang="en-US" sz="2400" dirty="0">
                <a:latin typeface="+mj-lt"/>
                <a:ea typeface="+mj-ea"/>
                <a:cs typeface="+mj-cs"/>
              </a:rPr>
              <a:t>15,000-20,000 Attendees</a:t>
            </a:r>
          </a:p>
          <a:p>
            <a:pPr marL="228600" lvl="2" indent="-228600">
              <a:lnSpc>
                <a:spcPct val="90000"/>
              </a:lnSpc>
              <a:spcBef>
                <a:spcPts val="1000"/>
              </a:spcBef>
              <a:buClr>
                <a:schemeClr val="tx1"/>
              </a:buClr>
              <a:buSzPct val="80000"/>
              <a:buFont typeface="Arial" panose="020B0604020202020204" pitchFamily="34" charset="0"/>
              <a:buChar char="•"/>
            </a:pPr>
            <a:r>
              <a:rPr lang="en-US" sz="2400" dirty="0">
                <a:latin typeface="+mj-lt"/>
                <a:ea typeface="+mj-ea"/>
                <a:cs typeface="+mj-cs"/>
              </a:rPr>
              <a:t>12-21 year old demographic</a:t>
            </a:r>
          </a:p>
          <a:p>
            <a:pPr marL="228600" indent="-228600">
              <a:lnSpc>
                <a:spcPct val="90000"/>
              </a:lnSpc>
              <a:spcBef>
                <a:spcPts val="1000"/>
              </a:spcBef>
              <a:buClr>
                <a:schemeClr val="tx1"/>
              </a:buClr>
              <a:buSzPct val="80000"/>
              <a:buFont typeface="Arial" panose="020B0604020202020204" pitchFamily="34" charset="0"/>
              <a:buChar char="•"/>
            </a:pPr>
            <a:r>
              <a:rPr lang="en-US" sz="2400" dirty="0">
                <a:latin typeface="+mj-lt"/>
                <a:ea typeface="+mj-ea"/>
                <a:cs typeface="+mj-cs"/>
              </a:rPr>
              <a:t>Break Even Financially ($150,000.00)</a:t>
            </a:r>
          </a:p>
          <a:p>
            <a:pPr marL="228600" indent="-228600">
              <a:lnSpc>
                <a:spcPct val="90000"/>
              </a:lnSpc>
              <a:spcBef>
                <a:spcPts val="1000"/>
              </a:spcBef>
              <a:buClr>
                <a:schemeClr val="tx1"/>
              </a:buClr>
              <a:buSzPct val="80000"/>
              <a:buFont typeface="Arial" panose="020B0604020202020204" pitchFamily="34" charset="0"/>
              <a:buChar char="•"/>
            </a:pPr>
            <a:r>
              <a:rPr lang="en-US" sz="2400" dirty="0">
                <a:latin typeface="+mj-lt"/>
                <a:ea typeface="+mj-ea"/>
                <a:cs typeface="+mj-cs"/>
              </a:rPr>
              <a:t>Raise Awareness of Resources</a:t>
            </a:r>
          </a:p>
          <a:p>
            <a:pPr marL="228600" indent="-228600">
              <a:lnSpc>
                <a:spcPct val="90000"/>
              </a:lnSpc>
              <a:spcBef>
                <a:spcPts val="1000"/>
              </a:spcBef>
              <a:buClr>
                <a:schemeClr val="tx1"/>
              </a:buClr>
              <a:buSzPct val="80000"/>
              <a:buFont typeface="Arial" panose="020B0604020202020204" pitchFamily="34" charset="0"/>
              <a:buChar char="•"/>
            </a:pPr>
            <a:r>
              <a:rPr lang="en-US" sz="2400" dirty="0">
                <a:latin typeface="+mj-lt"/>
                <a:ea typeface="+mj-ea"/>
                <a:cs typeface="+mj-cs"/>
              </a:rPr>
              <a:t>Energize and Raise Ongoing Awareness Campaign </a:t>
            </a:r>
          </a:p>
        </p:txBody>
      </p:sp>
      <p:pic>
        <p:nvPicPr>
          <p:cNvPr id="6" name="Picture 5" descr="Logo, icon&#10;&#10;Description automatically generated">
            <a:extLst>
              <a:ext uri="{FF2B5EF4-FFF2-40B4-BE49-F238E27FC236}">
                <a16:creationId xmlns:a16="http://schemas.microsoft.com/office/drawing/2014/main" id="{E9F7C267-8625-05F3-634A-2F9C580541D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20928" y="2280454"/>
            <a:ext cx="1603400" cy="788536"/>
          </a:xfrm>
          <a:prstGeom prst="rect">
            <a:avLst/>
          </a:prstGeom>
        </p:spPr>
      </p:pic>
      <p:pic>
        <p:nvPicPr>
          <p:cNvPr id="7" name="Picture 6" descr="A picture containing text, sign&#10;&#10;Description automatically generated">
            <a:extLst>
              <a:ext uri="{FF2B5EF4-FFF2-40B4-BE49-F238E27FC236}">
                <a16:creationId xmlns:a16="http://schemas.microsoft.com/office/drawing/2014/main" id="{A7397319-5B12-4F2C-05B7-F9D48F35AB3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788026" y="2251667"/>
            <a:ext cx="973501" cy="788536"/>
          </a:xfrm>
          <a:prstGeom prst="rect">
            <a:avLst/>
          </a:prstGeom>
        </p:spPr>
      </p:pic>
      <p:pic>
        <p:nvPicPr>
          <p:cNvPr id="1026" name="Picture 2" descr="Visit Mesa Logo">
            <a:extLst>
              <a:ext uri="{FF2B5EF4-FFF2-40B4-BE49-F238E27FC236}">
                <a16:creationId xmlns:a16="http://schemas.microsoft.com/office/drawing/2014/main" id="{7832FA02-67F1-27C3-BB8B-44C5CBCCC4C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499814" y="3149796"/>
            <a:ext cx="1724514" cy="86225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picture containing text, sign&#10;&#10;Description automatically generated">
            <a:extLst>
              <a:ext uri="{FF2B5EF4-FFF2-40B4-BE49-F238E27FC236}">
                <a16:creationId xmlns:a16="http://schemas.microsoft.com/office/drawing/2014/main" id="{4E65E367-C8B0-F3AE-4D26-4F2AE3B3B7C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620928" y="5296855"/>
            <a:ext cx="1269373" cy="514611"/>
          </a:xfrm>
          <a:prstGeom prst="rect">
            <a:avLst/>
          </a:prstGeom>
        </p:spPr>
      </p:pic>
      <p:pic>
        <p:nvPicPr>
          <p:cNvPr id="13" name="Picture 12" descr="Logo&#10;&#10;Description automatically generated">
            <a:extLst>
              <a:ext uri="{FF2B5EF4-FFF2-40B4-BE49-F238E27FC236}">
                <a16:creationId xmlns:a16="http://schemas.microsoft.com/office/drawing/2014/main" id="{350CE358-4F49-92CB-626B-E27A06EC319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60746" y="4014862"/>
            <a:ext cx="1099691" cy="1126579"/>
          </a:xfrm>
          <a:prstGeom prst="rect">
            <a:avLst/>
          </a:prstGeom>
        </p:spPr>
      </p:pic>
      <p:pic>
        <p:nvPicPr>
          <p:cNvPr id="15" name="Picture 14">
            <a:extLst>
              <a:ext uri="{FF2B5EF4-FFF2-40B4-BE49-F238E27FC236}">
                <a16:creationId xmlns:a16="http://schemas.microsoft.com/office/drawing/2014/main" id="{42726C39-BC2C-558B-1391-84D45AE238E8}"/>
              </a:ext>
            </a:extLst>
          </p:cNvPr>
          <p:cNvPicPr>
            <a:picLocks noChangeAspect="1"/>
          </p:cNvPicPr>
          <p:nvPr/>
        </p:nvPicPr>
        <p:blipFill>
          <a:blip r:embed="rId10"/>
          <a:stretch>
            <a:fillRect/>
          </a:stretch>
        </p:blipFill>
        <p:spPr>
          <a:xfrm>
            <a:off x="9075361" y="5239690"/>
            <a:ext cx="1962601" cy="628942"/>
          </a:xfrm>
          <a:prstGeom prst="rect">
            <a:avLst/>
          </a:prstGeom>
        </p:spPr>
      </p:pic>
      <p:pic>
        <p:nvPicPr>
          <p:cNvPr id="18" name="Picture 17">
            <a:extLst>
              <a:ext uri="{FF2B5EF4-FFF2-40B4-BE49-F238E27FC236}">
                <a16:creationId xmlns:a16="http://schemas.microsoft.com/office/drawing/2014/main" id="{EA981506-23D6-0EB1-EC70-91C3DED74725}"/>
              </a:ext>
            </a:extLst>
          </p:cNvPr>
          <p:cNvPicPr>
            <a:picLocks noChangeAspect="1"/>
          </p:cNvPicPr>
          <p:nvPr/>
        </p:nvPicPr>
        <p:blipFill>
          <a:blip r:embed="rId11"/>
          <a:stretch>
            <a:fillRect/>
          </a:stretch>
        </p:blipFill>
        <p:spPr>
          <a:xfrm>
            <a:off x="9382947" y="3266910"/>
            <a:ext cx="1558000" cy="628942"/>
          </a:xfrm>
          <a:prstGeom prst="rect">
            <a:avLst/>
          </a:prstGeom>
        </p:spPr>
      </p:pic>
    </p:spTree>
    <p:extLst>
      <p:ext uri="{BB962C8B-B14F-4D97-AF65-F5344CB8AC3E}">
        <p14:creationId xmlns:p14="http://schemas.microsoft.com/office/powerpoint/2010/main" val="944775908"/>
      </p:ext>
    </p:extLst>
  </p:cSld>
  <p:clrMapOvr>
    <a:masterClrMapping/>
  </p:clrMapOvr>
  <mc:AlternateContent xmlns:mc="http://schemas.openxmlformats.org/markup-compatibility/2006" xmlns:p14="http://schemas.microsoft.com/office/powerpoint/2010/main">
    <mc:Choice Requires="p14">
      <p:transition spd="slow" p14:dur="1500">
        <p14:warp dir="in"/>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F7D8292-3FD3-42F3-90BC-905DDD58316A}"/>
              </a:ext>
            </a:extLst>
          </p:cNvPr>
          <p:cNvSpPr txBox="1"/>
          <p:nvPr/>
        </p:nvSpPr>
        <p:spPr>
          <a:xfrm>
            <a:off x="822960" y="2449280"/>
            <a:ext cx="5926249" cy="4154984"/>
          </a:xfrm>
          <a:prstGeom prst="rect">
            <a:avLst/>
          </a:prstGeom>
          <a:noFill/>
        </p:spPr>
        <p:txBody>
          <a:bodyPr wrap="square" rtlCol="0">
            <a:spAutoFit/>
          </a:bodyPr>
          <a:lstStyle/>
          <a:p>
            <a:pPr algn="ctr"/>
            <a:r>
              <a:rPr lang="en-US" sz="4000" b="1" u="sng" dirty="0"/>
              <a:t>Sponsorship Levels</a:t>
            </a:r>
          </a:p>
          <a:p>
            <a:pPr algn="ctr"/>
            <a:endParaRPr lang="en-US" sz="2800" b="1" dirty="0"/>
          </a:p>
          <a:p>
            <a:pPr algn="ctr"/>
            <a:r>
              <a:rPr lang="en-US" sz="2800" b="1" dirty="0"/>
              <a:t>$50,000 – Campaign Sponsor</a:t>
            </a:r>
          </a:p>
          <a:p>
            <a:pPr algn="ctr"/>
            <a:r>
              <a:rPr lang="en-US" sz="2800" b="1" dirty="0"/>
              <a:t>$25,000 - Title Sponsor (1)</a:t>
            </a:r>
          </a:p>
          <a:p>
            <a:pPr algn="ctr"/>
            <a:r>
              <a:rPr lang="en-US" sz="2800" b="1" dirty="0"/>
              <a:t>$20,000 - Premier Sponsor (1)</a:t>
            </a:r>
          </a:p>
          <a:p>
            <a:pPr algn="ctr"/>
            <a:r>
              <a:rPr lang="en-US" sz="2800" b="1" dirty="0"/>
              <a:t>$15,000 - Branding Sponsors (5)</a:t>
            </a:r>
          </a:p>
          <a:p>
            <a:pPr algn="ctr"/>
            <a:r>
              <a:rPr lang="en-US" sz="2800" b="1" dirty="0"/>
              <a:t>$10,000 - Event Sponsors</a:t>
            </a:r>
          </a:p>
          <a:p>
            <a:pPr algn="ctr"/>
            <a:r>
              <a:rPr lang="en-US" sz="2800" b="1" dirty="0"/>
              <a:t>$5,000 - Social Media Sponsors</a:t>
            </a:r>
          </a:p>
          <a:p>
            <a:pPr algn="ctr"/>
            <a:r>
              <a:rPr lang="en-US" sz="2800" b="1" dirty="0"/>
              <a:t>$1,000 - Prevention Sponsors</a:t>
            </a:r>
          </a:p>
        </p:txBody>
      </p:sp>
      <p:pic>
        <p:nvPicPr>
          <p:cNvPr id="9" name="Picture 8">
            <a:extLst>
              <a:ext uri="{FF2B5EF4-FFF2-40B4-BE49-F238E27FC236}">
                <a16:creationId xmlns:a16="http://schemas.microsoft.com/office/drawing/2014/main" id="{18D34822-5586-FD6A-12E3-F2C6220F9A72}"/>
              </a:ext>
            </a:extLst>
          </p:cNvPr>
          <p:cNvPicPr>
            <a:picLocks noChangeAspect="1"/>
          </p:cNvPicPr>
          <p:nvPr/>
        </p:nvPicPr>
        <p:blipFill>
          <a:blip r:embed="rId3"/>
          <a:stretch>
            <a:fillRect/>
          </a:stretch>
        </p:blipFill>
        <p:spPr>
          <a:xfrm>
            <a:off x="7792374" y="2630603"/>
            <a:ext cx="3385703" cy="3566160"/>
          </a:xfrm>
          <a:prstGeom prst="rect">
            <a:avLst/>
          </a:prstGeom>
        </p:spPr>
      </p:pic>
      <p:pic>
        <p:nvPicPr>
          <p:cNvPr id="10" name="Picture 9" descr="A picture containing logo&#10;&#10;Description automatically generated">
            <a:extLst>
              <a:ext uri="{FF2B5EF4-FFF2-40B4-BE49-F238E27FC236}">
                <a16:creationId xmlns:a16="http://schemas.microsoft.com/office/drawing/2014/main" id="{393C074B-03F7-DDA2-4E53-F53082F63F9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82642" y="214020"/>
            <a:ext cx="3260840" cy="699272"/>
          </a:xfrm>
          <a:prstGeom prst="rect">
            <a:avLst/>
          </a:prstGeom>
        </p:spPr>
      </p:pic>
      <p:pic>
        <p:nvPicPr>
          <p:cNvPr id="11" name="Picture 10" descr="Logo, icon&#10;&#10;Description automatically generated">
            <a:extLst>
              <a:ext uri="{FF2B5EF4-FFF2-40B4-BE49-F238E27FC236}">
                <a16:creationId xmlns:a16="http://schemas.microsoft.com/office/drawing/2014/main" id="{04621137-8D15-3B0D-EA36-1ACAA36EAA8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10809" y="73972"/>
            <a:ext cx="1891276" cy="930111"/>
          </a:xfrm>
          <a:prstGeom prst="rect">
            <a:avLst/>
          </a:prstGeom>
        </p:spPr>
      </p:pic>
      <p:pic>
        <p:nvPicPr>
          <p:cNvPr id="2" name="Picture 1" descr="A picture containing text, clipart&#10;&#10;Description automatically generated">
            <a:extLst>
              <a:ext uri="{FF2B5EF4-FFF2-40B4-BE49-F238E27FC236}">
                <a16:creationId xmlns:a16="http://schemas.microsoft.com/office/drawing/2014/main" id="{FFC0FF99-F2A8-91AE-3F46-E99BBC6A98B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25696" y="1178041"/>
            <a:ext cx="5690682" cy="1097280"/>
          </a:xfrm>
          <a:prstGeom prst="rect">
            <a:avLst/>
          </a:prstGeom>
        </p:spPr>
      </p:pic>
    </p:spTree>
    <p:extLst>
      <p:ext uri="{BB962C8B-B14F-4D97-AF65-F5344CB8AC3E}">
        <p14:creationId xmlns:p14="http://schemas.microsoft.com/office/powerpoint/2010/main" val="2075092883"/>
      </p:ext>
    </p:extLst>
  </p:cSld>
  <p:clrMapOvr>
    <a:masterClrMapping/>
  </p:clrMapOvr>
  <mc:AlternateContent xmlns:mc="http://schemas.openxmlformats.org/markup-compatibility/2006" xmlns:p14="http://schemas.microsoft.com/office/powerpoint/2010/main">
    <mc:Choice Requires="p14">
      <p:transition spd="slow" p14:dur="1500">
        <p14:warp dir="in"/>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496B4783-14F6-4FAB-9B42-992B0C2731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8960" y="1316736"/>
            <a:ext cx="5732673" cy="105834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F7D8292-3FD3-42F3-90BC-905DDD58316A}"/>
              </a:ext>
            </a:extLst>
          </p:cNvPr>
          <p:cNvSpPr txBox="1"/>
          <p:nvPr/>
        </p:nvSpPr>
        <p:spPr>
          <a:xfrm>
            <a:off x="0" y="2375076"/>
            <a:ext cx="7792373" cy="4770537"/>
          </a:xfrm>
          <a:prstGeom prst="rect">
            <a:avLst/>
          </a:prstGeom>
          <a:noFill/>
        </p:spPr>
        <p:txBody>
          <a:bodyPr wrap="square" rtlCol="0">
            <a:spAutoFit/>
          </a:bodyPr>
          <a:lstStyle/>
          <a:p>
            <a:pPr algn="ctr"/>
            <a:r>
              <a:rPr lang="en-US" sz="4000" b="1" u="sng" dirty="0"/>
              <a:t>$50,000 - Campaign Sponsor</a:t>
            </a:r>
          </a:p>
          <a:p>
            <a:pPr algn="ctr"/>
            <a:endParaRPr lang="en-US" sz="2000" b="1" dirty="0"/>
          </a:p>
          <a:p>
            <a:pPr algn="ctr"/>
            <a:r>
              <a:rPr lang="en-US" sz="2000" b="1" dirty="0"/>
              <a:t>- Recognition for all Suicide Prevention events and online campaign thru 2023</a:t>
            </a:r>
          </a:p>
          <a:p>
            <a:pPr algn="ctr"/>
            <a:r>
              <a:rPr lang="en-US" sz="2000" b="1" dirty="0"/>
              <a:t>-Highest Profile Signage On Stage</a:t>
            </a:r>
          </a:p>
          <a:p>
            <a:pPr algn="ctr"/>
            <a:r>
              <a:rPr lang="en-US" sz="2000" b="1" dirty="0"/>
              <a:t>-10 Tickets to Event/VIP Experience Tent</a:t>
            </a:r>
          </a:p>
          <a:p>
            <a:pPr algn="ctr"/>
            <a:r>
              <a:rPr lang="en-US" sz="2000" b="1" dirty="0"/>
              <a:t>-Highlighted in Social Media Promotion</a:t>
            </a:r>
          </a:p>
          <a:p>
            <a:pPr algn="ctr"/>
            <a:r>
              <a:rPr lang="en-US" sz="2000" b="1" dirty="0"/>
              <a:t>-Personalized Video for Promotion</a:t>
            </a:r>
          </a:p>
          <a:p>
            <a:pPr algn="ctr"/>
            <a:r>
              <a:rPr lang="en-US" sz="2000" b="1" dirty="0"/>
              <a:t>-Guest Appearance on Copa Health/Chamber Video/Podcast</a:t>
            </a:r>
          </a:p>
          <a:p>
            <a:pPr algn="ctr"/>
            <a:r>
              <a:rPr lang="en-US" sz="2000" b="1" dirty="0"/>
              <a:t>-Four Tickets to In-Person Private Event with Alex*</a:t>
            </a:r>
          </a:p>
          <a:p>
            <a:pPr algn="ctr"/>
            <a:r>
              <a:rPr lang="en-US" sz="2000" b="1" dirty="0"/>
              <a:t>-Branding on all Concert Materials</a:t>
            </a:r>
          </a:p>
          <a:p>
            <a:pPr algn="ctr"/>
            <a:r>
              <a:rPr lang="en-US" sz="2000" b="1" dirty="0"/>
              <a:t>-Booth/Table at Concert for Promotion</a:t>
            </a:r>
          </a:p>
          <a:p>
            <a:pPr algn="ctr"/>
            <a:endParaRPr lang="en-US" sz="2400" b="1" dirty="0">
              <a:solidFill>
                <a:schemeClr val="bg1"/>
              </a:solidFill>
            </a:endParaRPr>
          </a:p>
        </p:txBody>
      </p:sp>
      <p:pic>
        <p:nvPicPr>
          <p:cNvPr id="5" name="Picture 4">
            <a:extLst>
              <a:ext uri="{FF2B5EF4-FFF2-40B4-BE49-F238E27FC236}">
                <a16:creationId xmlns:a16="http://schemas.microsoft.com/office/drawing/2014/main" id="{104CEC25-379A-4C6F-9D3A-488B5192B210}"/>
              </a:ext>
            </a:extLst>
          </p:cNvPr>
          <p:cNvPicPr>
            <a:picLocks noChangeAspect="1"/>
          </p:cNvPicPr>
          <p:nvPr/>
        </p:nvPicPr>
        <p:blipFill>
          <a:blip r:embed="rId4"/>
          <a:stretch>
            <a:fillRect/>
          </a:stretch>
        </p:blipFill>
        <p:spPr>
          <a:xfrm>
            <a:off x="7792374" y="2630603"/>
            <a:ext cx="3385703" cy="3566160"/>
          </a:xfrm>
          <a:prstGeom prst="rect">
            <a:avLst/>
          </a:prstGeom>
        </p:spPr>
      </p:pic>
      <p:pic>
        <p:nvPicPr>
          <p:cNvPr id="7" name="Picture 6" descr="A picture containing logo&#10;&#10;Description automatically generated">
            <a:extLst>
              <a:ext uri="{FF2B5EF4-FFF2-40B4-BE49-F238E27FC236}">
                <a16:creationId xmlns:a16="http://schemas.microsoft.com/office/drawing/2014/main" id="{0263DB23-078C-9709-1FD4-B264B2B0473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82642" y="214020"/>
            <a:ext cx="3260840" cy="699272"/>
          </a:xfrm>
          <a:prstGeom prst="rect">
            <a:avLst/>
          </a:prstGeom>
        </p:spPr>
      </p:pic>
      <p:pic>
        <p:nvPicPr>
          <p:cNvPr id="8" name="Picture 7" descr="Logo, icon&#10;&#10;Description automatically generated">
            <a:extLst>
              <a:ext uri="{FF2B5EF4-FFF2-40B4-BE49-F238E27FC236}">
                <a16:creationId xmlns:a16="http://schemas.microsoft.com/office/drawing/2014/main" id="{0792BFE6-17B7-EB52-A4C6-2F73230D428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10809" y="73972"/>
            <a:ext cx="1891276" cy="930111"/>
          </a:xfrm>
          <a:prstGeom prst="rect">
            <a:avLst/>
          </a:prstGeom>
        </p:spPr>
      </p:pic>
    </p:spTree>
    <p:extLst>
      <p:ext uri="{BB962C8B-B14F-4D97-AF65-F5344CB8AC3E}">
        <p14:creationId xmlns:p14="http://schemas.microsoft.com/office/powerpoint/2010/main" val="912341465"/>
      </p:ext>
    </p:extLst>
  </p:cSld>
  <p:clrMapOvr>
    <a:masterClrMapping/>
  </p:clrMapOvr>
  <mc:AlternateContent xmlns:mc="http://schemas.openxmlformats.org/markup-compatibility/2006" xmlns:p14="http://schemas.microsoft.com/office/powerpoint/2010/main">
    <mc:Choice Requires="p14">
      <p:transition spd="slow" p14:dur="1500">
        <p14:warp dir="in"/>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F7D8292-3FD3-42F3-90BC-905DDD58316A}"/>
              </a:ext>
            </a:extLst>
          </p:cNvPr>
          <p:cNvSpPr txBox="1"/>
          <p:nvPr/>
        </p:nvSpPr>
        <p:spPr>
          <a:xfrm>
            <a:off x="0" y="2377440"/>
            <a:ext cx="7792373" cy="4154984"/>
          </a:xfrm>
          <a:prstGeom prst="rect">
            <a:avLst/>
          </a:prstGeom>
          <a:noFill/>
        </p:spPr>
        <p:txBody>
          <a:bodyPr wrap="square" rtlCol="0">
            <a:spAutoFit/>
          </a:bodyPr>
          <a:lstStyle/>
          <a:p>
            <a:pPr algn="ctr"/>
            <a:r>
              <a:rPr lang="en-US" sz="4000" b="1" u="sng" dirty="0"/>
              <a:t>$25,000 - Title Sponsor</a:t>
            </a:r>
          </a:p>
          <a:p>
            <a:pPr algn="ctr"/>
            <a:endParaRPr lang="en-US" sz="2000" b="1" dirty="0"/>
          </a:p>
          <a:p>
            <a:pPr algn="ctr"/>
            <a:r>
              <a:rPr lang="en-US" sz="2000" b="1" dirty="0"/>
              <a:t>-High Profile Signage On Stage</a:t>
            </a:r>
          </a:p>
          <a:p>
            <a:pPr algn="ctr"/>
            <a:r>
              <a:rPr lang="en-US" sz="2000" b="1" dirty="0"/>
              <a:t>-10 Tickets to Event/VIP Experience Tent</a:t>
            </a:r>
          </a:p>
          <a:p>
            <a:pPr algn="ctr"/>
            <a:r>
              <a:rPr lang="en-US" sz="2000" b="1" dirty="0"/>
              <a:t>-Highlighted in Social Media Promotion</a:t>
            </a:r>
          </a:p>
          <a:p>
            <a:pPr algn="ctr"/>
            <a:r>
              <a:rPr lang="en-US" sz="2000" b="1" dirty="0"/>
              <a:t>-Personalized Video for Promotion</a:t>
            </a:r>
          </a:p>
          <a:p>
            <a:pPr algn="ctr"/>
            <a:r>
              <a:rPr lang="en-US" sz="2000" b="1" dirty="0"/>
              <a:t>-Guest Appearance on Copa Health/Chamber Video/Podcast</a:t>
            </a:r>
          </a:p>
          <a:p>
            <a:pPr algn="ctr"/>
            <a:r>
              <a:rPr lang="en-US" sz="2000" b="1" dirty="0"/>
              <a:t>-Four Tickets to In-Person Private Event with Alex*</a:t>
            </a:r>
          </a:p>
          <a:p>
            <a:pPr algn="ctr"/>
            <a:r>
              <a:rPr lang="en-US" sz="2000" b="1" dirty="0"/>
              <a:t>-Branding on all Concert Materials</a:t>
            </a:r>
          </a:p>
          <a:p>
            <a:pPr algn="ctr"/>
            <a:r>
              <a:rPr lang="en-US" sz="2000" b="1" dirty="0"/>
              <a:t>-Booth/Table at Concert for Promotion</a:t>
            </a:r>
          </a:p>
          <a:p>
            <a:pPr algn="ctr"/>
            <a:endParaRPr lang="en-US" sz="2400" b="1" dirty="0">
              <a:solidFill>
                <a:schemeClr val="bg1"/>
              </a:solidFill>
            </a:endParaRPr>
          </a:p>
        </p:txBody>
      </p:sp>
      <p:pic>
        <p:nvPicPr>
          <p:cNvPr id="5" name="Picture 4">
            <a:extLst>
              <a:ext uri="{FF2B5EF4-FFF2-40B4-BE49-F238E27FC236}">
                <a16:creationId xmlns:a16="http://schemas.microsoft.com/office/drawing/2014/main" id="{104CEC25-379A-4C6F-9D3A-488B5192B210}"/>
              </a:ext>
            </a:extLst>
          </p:cNvPr>
          <p:cNvPicPr>
            <a:picLocks noChangeAspect="1"/>
          </p:cNvPicPr>
          <p:nvPr/>
        </p:nvPicPr>
        <p:blipFill>
          <a:blip r:embed="rId3"/>
          <a:stretch>
            <a:fillRect/>
          </a:stretch>
        </p:blipFill>
        <p:spPr>
          <a:xfrm>
            <a:off x="7792374" y="2630603"/>
            <a:ext cx="3385703" cy="3566160"/>
          </a:xfrm>
          <a:prstGeom prst="rect">
            <a:avLst/>
          </a:prstGeom>
        </p:spPr>
      </p:pic>
      <p:pic>
        <p:nvPicPr>
          <p:cNvPr id="7" name="Picture 6" descr="A picture containing logo&#10;&#10;Description automatically generated">
            <a:extLst>
              <a:ext uri="{FF2B5EF4-FFF2-40B4-BE49-F238E27FC236}">
                <a16:creationId xmlns:a16="http://schemas.microsoft.com/office/drawing/2014/main" id="{0263DB23-078C-9709-1FD4-B264B2B0473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82642" y="214020"/>
            <a:ext cx="3260840" cy="699272"/>
          </a:xfrm>
          <a:prstGeom prst="rect">
            <a:avLst/>
          </a:prstGeom>
        </p:spPr>
      </p:pic>
      <p:pic>
        <p:nvPicPr>
          <p:cNvPr id="8" name="Picture 7" descr="Logo, icon&#10;&#10;Description automatically generated">
            <a:extLst>
              <a:ext uri="{FF2B5EF4-FFF2-40B4-BE49-F238E27FC236}">
                <a16:creationId xmlns:a16="http://schemas.microsoft.com/office/drawing/2014/main" id="{0792BFE6-17B7-EB52-A4C6-2F73230D428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10809" y="73972"/>
            <a:ext cx="1891276" cy="930111"/>
          </a:xfrm>
          <a:prstGeom prst="rect">
            <a:avLst/>
          </a:prstGeom>
        </p:spPr>
      </p:pic>
      <p:pic>
        <p:nvPicPr>
          <p:cNvPr id="4" name="Picture 3" descr="A picture containing text, clipart&#10;&#10;Description automatically generated">
            <a:extLst>
              <a:ext uri="{FF2B5EF4-FFF2-40B4-BE49-F238E27FC236}">
                <a16:creationId xmlns:a16="http://schemas.microsoft.com/office/drawing/2014/main" id="{68734D82-3351-7F9E-23E4-E50695D7A58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05525" y="1197662"/>
            <a:ext cx="5690682" cy="1097280"/>
          </a:xfrm>
          <a:prstGeom prst="rect">
            <a:avLst/>
          </a:prstGeom>
        </p:spPr>
      </p:pic>
    </p:spTree>
    <p:extLst>
      <p:ext uri="{BB962C8B-B14F-4D97-AF65-F5344CB8AC3E}">
        <p14:creationId xmlns:p14="http://schemas.microsoft.com/office/powerpoint/2010/main" val="1983521539"/>
      </p:ext>
    </p:extLst>
  </p:cSld>
  <p:clrMapOvr>
    <a:masterClrMapping/>
  </p:clrMapOvr>
  <mc:AlternateContent xmlns:mc="http://schemas.openxmlformats.org/markup-compatibility/2006" xmlns:p14="http://schemas.microsoft.com/office/powerpoint/2010/main">
    <mc:Choice Requires="p14">
      <p:transition spd="slow" p14:dur="1500">
        <p14:warp dir="in"/>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F7D8292-3FD3-42F3-90BC-905DDD58316A}"/>
              </a:ext>
            </a:extLst>
          </p:cNvPr>
          <p:cNvSpPr txBox="1"/>
          <p:nvPr/>
        </p:nvSpPr>
        <p:spPr>
          <a:xfrm>
            <a:off x="254234" y="2435601"/>
            <a:ext cx="7264712" cy="3539430"/>
          </a:xfrm>
          <a:prstGeom prst="rect">
            <a:avLst/>
          </a:prstGeom>
          <a:noFill/>
        </p:spPr>
        <p:txBody>
          <a:bodyPr wrap="square" rtlCol="0">
            <a:spAutoFit/>
          </a:bodyPr>
          <a:lstStyle/>
          <a:p>
            <a:pPr algn="ctr"/>
            <a:r>
              <a:rPr lang="en-US" sz="4000" b="1" u="sng" dirty="0"/>
              <a:t>$20,000 - Premiere Sponsor</a:t>
            </a:r>
          </a:p>
          <a:p>
            <a:pPr algn="ctr"/>
            <a:endParaRPr lang="en-US" sz="2000" b="1" dirty="0"/>
          </a:p>
          <a:p>
            <a:pPr algn="ctr"/>
            <a:r>
              <a:rPr lang="en-US" sz="2000" b="1" dirty="0"/>
              <a:t>-High Profile Signage On Stage</a:t>
            </a:r>
          </a:p>
          <a:p>
            <a:pPr algn="ctr"/>
            <a:r>
              <a:rPr lang="en-US" sz="2000" b="1" dirty="0"/>
              <a:t>-10 Tickets to Event/VIP Experience Tent</a:t>
            </a:r>
          </a:p>
          <a:p>
            <a:pPr algn="ctr"/>
            <a:r>
              <a:rPr lang="en-US" sz="2000" b="1" dirty="0"/>
              <a:t>-Highlighted in Social Media Promotion</a:t>
            </a:r>
          </a:p>
          <a:p>
            <a:pPr algn="ctr"/>
            <a:r>
              <a:rPr lang="en-US" sz="2000" b="1" dirty="0"/>
              <a:t>-Personalized Video for Promotion</a:t>
            </a:r>
          </a:p>
          <a:p>
            <a:pPr algn="ctr"/>
            <a:r>
              <a:rPr lang="en-US" sz="2000" b="1" dirty="0"/>
              <a:t>-Two Tickets to In-Person Private Event with Alex*</a:t>
            </a:r>
          </a:p>
          <a:p>
            <a:pPr algn="ctr"/>
            <a:r>
              <a:rPr lang="en-US" sz="2000" b="1" dirty="0"/>
              <a:t>-Branding on all Concert Materials</a:t>
            </a:r>
          </a:p>
          <a:p>
            <a:pPr algn="ctr"/>
            <a:r>
              <a:rPr lang="en-US" sz="2000" b="1" dirty="0"/>
              <a:t>-Booth/Table at Concert for Promotion</a:t>
            </a:r>
          </a:p>
          <a:p>
            <a:pPr algn="ctr"/>
            <a:endParaRPr lang="en-US" sz="2400" b="1" dirty="0">
              <a:solidFill>
                <a:schemeClr val="bg1"/>
              </a:solidFill>
            </a:endParaRPr>
          </a:p>
        </p:txBody>
      </p:sp>
      <p:pic>
        <p:nvPicPr>
          <p:cNvPr id="8" name="Picture 7">
            <a:extLst>
              <a:ext uri="{FF2B5EF4-FFF2-40B4-BE49-F238E27FC236}">
                <a16:creationId xmlns:a16="http://schemas.microsoft.com/office/drawing/2014/main" id="{922A2E6A-F87C-303E-C6E8-5D5EDB8B29B6}"/>
              </a:ext>
            </a:extLst>
          </p:cNvPr>
          <p:cNvPicPr>
            <a:picLocks noChangeAspect="1"/>
          </p:cNvPicPr>
          <p:nvPr/>
        </p:nvPicPr>
        <p:blipFill>
          <a:blip r:embed="rId3"/>
          <a:stretch>
            <a:fillRect/>
          </a:stretch>
        </p:blipFill>
        <p:spPr>
          <a:xfrm>
            <a:off x="7792374" y="2630603"/>
            <a:ext cx="3385703" cy="3566160"/>
          </a:xfrm>
          <a:prstGeom prst="rect">
            <a:avLst/>
          </a:prstGeom>
        </p:spPr>
      </p:pic>
      <p:pic>
        <p:nvPicPr>
          <p:cNvPr id="9" name="Picture 8" descr="A picture containing logo&#10;&#10;Description automatically generated">
            <a:extLst>
              <a:ext uri="{FF2B5EF4-FFF2-40B4-BE49-F238E27FC236}">
                <a16:creationId xmlns:a16="http://schemas.microsoft.com/office/drawing/2014/main" id="{B3BD9EF8-03A2-7543-97F6-AB24E24D84A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82642" y="214020"/>
            <a:ext cx="3260840" cy="699272"/>
          </a:xfrm>
          <a:prstGeom prst="rect">
            <a:avLst/>
          </a:prstGeom>
        </p:spPr>
      </p:pic>
      <p:pic>
        <p:nvPicPr>
          <p:cNvPr id="10" name="Picture 9" descr="Logo, icon&#10;&#10;Description automatically generated">
            <a:extLst>
              <a:ext uri="{FF2B5EF4-FFF2-40B4-BE49-F238E27FC236}">
                <a16:creationId xmlns:a16="http://schemas.microsoft.com/office/drawing/2014/main" id="{EE721B01-64C6-BA47-C06C-E4E6A761F98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10809" y="73972"/>
            <a:ext cx="1891276" cy="930111"/>
          </a:xfrm>
          <a:prstGeom prst="rect">
            <a:avLst/>
          </a:prstGeom>
        </p:spPr>
      </p:pic>
      <p:pic>
        <p:nvPicPr>
          <p:cNvPr id="4" name="Picture 3" descr="A picture containing text, clipart&#10;&#10;Description automatically generated">
            <a:extLst>
              <a:ext uri="{FF2B5EF4-FFF2-40B4-BE49-F238E27FC236}">
                <a16:creationId xmlns:a16="http://schemas.microsoft.com/office/drawing/2014/main" id="{112D201F-EC1F-11F2-A5B2-1106E7A1A6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08960" y="1316736"/>
            <a:ext cx="5690682" cy="1097280"/>
          </a:xfrm>
          <a:prstGeom prst="rect">
            <a:avLst/>
          </a:prstGeom>
        </p:spPr>
      </p:pic>
    </p:spTree>
    <p:extLst>
      <p:ext uri="{BB962C8B-B14F-4D97-AF65-F5344CB8AC3E}">
        <p14:creationId xmlns:p14="http://schemas.microsoft.com/office/powerpoint/2010/main" val="885379567"/>
      </p:ext>
    </p:extLst>
  </p:cSld>
  <p:clrMapOvr>
    <a:masterClrMapping/>
  </p:clrMapOvr>
  <mc:AlternateContent xmlns:mc="http://schemas.openxmlformats.org/markup-compatibility/2006" xmlns:p14="http://schemas.microsoft.com/office/powerpoint/2010/main">
    <mc:Choice Requires="p14">
      <p:transition spd="slow" p14:dur="1500">
        <p14:warp dir="in"/>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F7D8292-3FD3-42F3-90BC-905DDD58316A}"/>
              </a:ext>
            </a:extLst>
          </p:cNvPr>
          <p:cNvSpPr txBox="1"/>
          <p:nvPr/>
        </p:nvSpPr>
        <p:spPr>
          <a:xfrm>
            <a:off x="274320" y="2651760"/>
            <a:ext cx="7264712" cy="3539430"/>
          </a:xfrm>
          <a:prstGeom prst="rect">
            <a:avLst/>
          </a:prstGeom>
          <a:noFill/>
        </p:spPr>
        <p:txBody>
          <a:bodyPr wrap="square" rtlCol="0">
            <a:spAutoFit/>
          </a:bodyPr>
          <a:lstStyle/>
          <a:p>
            <a:pPr algn="ctr"/>
            <a:r>
              <a:rPr lang="en-US" sz="4000" b="1" u="sng" dirty="0"/>
              <a:t>$15,000 - Branding Sponsor</a:t>
            </a:r>
          </a:p>
          <a:p>
            <a:pPr algn="ctr"/>
            <a:endParaRPr lang="en-US" sz="2000" b="1" dirty="0"/>
          </a:p>
          <a:p>
            <a:pPr algn="ctr"/>
            <a:r>
              <a:rPr lang="en-US" sz="2000" b="1" dirty="0"/>
              <a:t>-Signage On Stage</a:t>
            </a:r>
          </a:p>
          <a:p>
            <a:pPr algn="ctr"/>
            <a:r>
              <a:rPr lang="en-US" sz="2000" b="1" dirty="0"/>
              <a:t>-5 Tickets to Event/VIP Experience Tent</a:t>
            </a:r>
          </a:p>
          <a:p>
            <a:pPr algn="ctr"/>
            <a:r>
              <a:rPr lang="en-US" sz="2000" b="1" dirty="0"/>
              <a:t>-Highlighted in Social Media Promotion</a:t>
            </a:r>
          </a:p>
          <a:p>
            <a:pPr algn="ctr"/>
            <a:r>
              <a:rPr lang="en-US" sz="2000" b="1" dirty="0"/>
              <a:t>-Personalized Video for Promotion</a:t>
            </a:r>
          </a:p>
          <a:p>
            <a:pPr algn="ctr"/>
            <a:r>
              <a:rPr lang="en-US" sz="2000" b="1" dirty="0"/>
              <a:t>-Two Tickets to In-Person Private Event with Alex*</a:t>
            </a:r>
          </a:p>
          <a:p>
            <a:pPr algn="ctr"/>
            <a:r>
              <a:rPr lang="en-US" sz="2000" b="1" dirty="0"/>
              <a:t>-Branding on all Concert Materials</a:t>
            </a:r>
          </a:p>
          <a:p>
            <a:pPr algn="ctr"/>
            <a:r>
              <a:rPr lang="en-US" sz="2000" b="1" dirty="0"/>
              <a:t>-Booth/Table at Concert for Promotion</a:t>
            </a:r>
          </a:p>
          <a:p>
            <a:pPr algn="ctr"/>
            <a:endParaRPr lang="en-US" sz="2400" b="1" dirty="0">
              <a:solidFill>
                <a:schemeClr val="bg1"/>
              </a:solidFill>
            </a:endParaRPr>
          </a:p>
        </p:txBody>
      </p:sp>
      <p:pic>
        <p:nvPicPr>
          <p:cNvPr id="8" name="Picture 7">
            <a:extLst>
              <a:ext uri="{FF2B5EF4-FFF2-40B4-BE49-F238E27FC236}">
                <a16:creationId xmlns:a16="http://schemas.microsoft.com/office/drawing/2014/main" id="{793CC908-EC53-66EB-5CF5-5442931FBA4A}"/>
              </a:ext>
            </a:extLst>
          </p:cNvPr>
          <p:cNvPicPr>
            <a:picLocks noChangeAspect="1"/>
          </p:cNvPicPr>
          <p:nvPr/>
        </p:nvPicPr>
        <p:blipFill>
          <a:blip r:embed="rId3"/>
          <a:stretch>
            <a:fillRect/>
          </a:stretch>
        </p:blipFill>
        <p:spPr>
          <a:xfrm>
            <a:off x="7792374" y="2630603"/>
            <a:ext cx="3385703" cy="3566160"/>
          </a:xfrm>
          <a:prstGeom prst="rect">
            <a:avLst/>
          </a:prstGeom>
        </p:spPr>
      </p:pic>
      <p:pic>
        <p:nvPicPr>
          <p:cNvPr id="9" name="Picture 8" descr="A picture containing logo&#10;&#10;Description automatically generated">
            <a:extLst>
              <a:ext uri="{FF2B5EF4-FFF2-40B4-BE49-F238E27FC236}">
                <a16:creationId xmlns:a16="http://schemas.microsoft.com/office/drawing/2014/main" id="{0921A441-C290-F913-C0BF-175357C064E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82642" y="214020"/>
            <a:ext cx="3260840" cy="699272"/>
          </a:xfrm>
          <a:prstGeom prst="rect">
            <a:avLst/>
          </a:prstGeom>
        </p:spPr>
      </p:pic>
      <p:pic>
        <p:nvPicPr>
          <p:cNvPr id="10" name="Picture 9" descr="Logo, icon&#10;&#10;Description automatically generated">
            <a:extLst>
              <a:ext uri="{FF2B5EF4-FFF2-40B4-BE49-F238E27FC236}">
                <a16:creationId xmlns:a16="http://schemas.microsoft.com/office/drawing/2014/main" id="{B4AB11CF-56E0-5EB9-01EA-4FD72A6ABB7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10809" y="73972"/>
            <a:ext cx="1891276" cy="930111"/>
          </a:xfrm>
          <a:prstGeom prst="rect">
            <a:avLst/>
          </a:prstGeom>
        </p:spPr>
      </p:pic>
      <p:pic>
        <p:nvPicPr>
          <p:cNvPr id="4" name="Picture 3" descr="A picture containing text, clipart&#10;&#10;Description automatically generated">
            <a:extLst>
              <a:ext uri="{FF2B5EF4-FFF2-40B4-BE49-F238E27FC236}">
                <a16:creationId xmlns:a16="http://schemas.microsoft.com/office/drawing/2014/main" id="{3EA16054-37B2-327F-D5E3-07A602DE19D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08960" y="1316736"/>
            <a:ext cx="5690682" cy="1097280"/>
          </a:xfrm>
          <a:prstGeom prst="rect">
            <a:avLst/>
          </a:prstGeom>
        </p:spPr>
      </p:pic>
    </p:spTree>
    <p:extLst>
      <p:ext uri="{BB962C8B-B14F-4D97-AF65-F5344CB8AC3E}">
        <p14:creationId xmlns:p14="http://schemas.microsoft.com/office/powerpoint/2010/main" val="1766526115"/>
      </p:ext>
    </p:extLst>
  </p:cSld>
  <p:clrMapOvr>
    <a:masterClrMapping/>
  </p:clrMapOvr>
  <mc:AlternateContent xmlns:mc="http://schemas.openxmlformats.org/markup-compatibility/2006" xmlns:p14="http://schemas.microsoft.com/office/powerpoint/2010/main">
    <mc:Choice Requires="p14">
      <p:transition spd="slow" p14:dur="1500">
        <p14:warp dir="in"/>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F7D8292-3FD3-42F3-90BC-905DDD58316A}"/>
              </a:ext>
            </a:extLst>
          </p:cNvPr>
          <p:cNvSpPr txBox="1"/>
          <p:nvPr/>
        </p:nvSpPr>
        <p:spPr>
          <a:xfrm>
            <a:off x="263661" y="2651760"/>
            <a:ext cx="7264712" cy="3539430"/>
          </a:xfrm>
          <a:prstGeom prst="rect">
            <a:avLst/>
          </a:prstGeom>
          <a:noFill/>
        </p:spPr>
        <p:txBody>
          <a:bodyPr wrap="square" rtlCol="0">
            <a:spAutoFit/>
          </a:bodyPr>
          <a:lstStyle/>
          <a:p>
            <a:pPr algn="ctr"/>
            <a:r>
              <a:rPr lang="en-US" sz="4000" b="1" u="sng" dirty="0"/>
              <a:t>$10,000 - Event Sponsor</a:t>
            </a:r>
          </a:p>
          <a:p>
            <a:pPr algn="ctr"/>
            <a:endParaRPr lang="en-US" sz="2000" b="1" dirty="0"/>
          </a:p>
          <a:p>
            <a:pPr algn="ctr"/>
            <a:r>
              <a:rPr lang="en-US" sz="2000" b="1" dirty="0"/>
              <a:t>-Signage On-Stage</a:t>
            </a:r>
          </a:p>
          <a:p>
            <a:pPr algn="ctr"/>
            <a:r>
              <a:rPr lang="en-US" sz="2000" b="1" dirty="0"/>
              <a:t>-5 Tickets to Event VIP Experience Tent</a:t>
            </a:r>
          </a:p>
          <a:p>
            <a:pPr algn="ctr"/>
            <a:r>
              <a:rPr lang="en-US" sz="2000" b="1" dirty="0"/>
              <a:t>-Highlighted in Social Media Promotion</a:t>
            </a:r>
          </a:p>
          <a:p>
            <a:pPr algn="ctr"/>
            <a:r>
              <a:rPr lang="en-US" sz="2000" b="1" dirty="0"/>
              <a:t>-Personalized Video for Promotion</a:t>
            </a:r>
          </a:p>
          <a:p>
            <a:pPr algn="ctr"/>
            <a:r>
              <a:rPr lang="en-US" sz="2000" b="1" dirty="0"/>
              <a:t>-Two Tickets to In-Person Private Event with Alex*</a:t>
            </a:r>
          </a:p>
          <a:p>
            <a:pPr algn="ctr"/>
            <a:r>
              <a:rPr lang="en-US" sz="2000" b="1" dirty="0"/>
              <a:t>-Branding on all Concert Materials</a:t>
            </a:r>
          </a:p>
          <a:p>
            <a:pPr algn="ctr"/>
            <a:r>
              <a:rPr lang="en-US" sz="2000" b="1" dirty="0"/>
              <a:t>-Booth/Table at Concert for Promotion</a:t>
            </a:r>
          </a:p>
          <a:p>
            <a:pPr algn="ctr"/>
            <a:endParaRPr lang="en-US" sz="2400" b="1" dirty="0">
              <a:solidFill>
                <a:schemeClr val="bg1"/>
              </a:solidFill>
            </a:endParaRPr>
          </a:p>
        </p:txBody>
      </p:sp>
      <p:pic>
        <p:nvPicPr>
          <p:cNvPr id="5" name="Picture 4">
            <a:extLst>
              <a:ext uri="{FF2B5EF4-FFF2-40B4-BE49-F238E27FC236}">
                <a16:creationId xmlns:a16="http://schemas.microsoft.com/office/drawing/2014/main" id="{104CEC25-379A-4C6F-9D3A-488B5192B210}"/>
              </a:ext>
            </a:extLst>
          </p:cNvPr>
          <p:cNvPicPr>
            <a:picLocks noChangeAspect="1"/>
          </p:cNvPicPr>
          <p:nvPr/>
        </p:nvPicPr>
        <p:blipFill>
          <a:blip r:embed="rId3"/>
          <a:stretch>
            <a:fillRect/>
          </a:stretch>
        </p:blipFill>
        <p:spPr>
          <a:xfrm>
            <a:off x="7745309" y="2560969"/>
            <a:ext cx="3402934" cy="3584309"/>
          </a:xfrm>
          <a:prstGeom prst="rect">
            <a:avLst/>
          </a:prstGeom>
        </p:spPr>
      </p:pic>
      <p:pic>
        <p:nvPicPr>
          <p:cNvPr id="8" name="Picture 7" descr="A picture containing logo&#10;&#10;Description automatically generated">
            <a:extLst>
              <a:ext uri="{FF2B5EF4-FFF2-40B4-BE49-F238E27FC236}">
                <a16:creationId xmlns:a16="http://schemas.microsoft.com/office/drawing/2014/main" id="{580A3579-0F1C-A534-EBD3-ACB0A3A96DD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82642" y="214020"/>
            <a:ext cx="3260840" cy="699272"/>
          </a:xfrm>
          <a:prstGeom prst="rect">
            <a:avLst/>
          </a:prstGeom>
        </p:spPr>
      </p:pic>
      <p:pic>
        <p:nvPicPr>
          <p:cNvPr id="9" name="Picture 8" descr="Logo, icon&#10;&#10;Description automatically generated">
            <a:extLst>
              <a:ext uri="{FF2B5EF4-FFF2-40B4-BE49-F238E27FC236}">
                <a16:creationId xmlns:a16="http://schemas.microsoft.com/office/drawing/2014/main" id="{852C3B05-4D6B-3CBD-666C-9405A3D3AFA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10809" y="73972"/>
            <a:ext cx="1891276" cy="930111"/>
          </a:xfrm>
          <a:prstGeom prst="rect">
            <a:avLst/>
          </a:prstGeom>
        </p:spPr>
      </p:pic>
      <p:pic>
        <p:nvPicPr>
          <p:cNvPr id="4" name="Picture 3" descr="A picture containing text, clipart&#10;&#10;Description automatically generated">
            <a:extLst>
              <a:ext uri="{FF2B5EF4-FFF2-40B4-BE49-F238E27FC236}">
                <a16:creationId xmlns:a16="http://schemas.microsoft.com/office/drawing/2014/main" id="{049782C7-8CCD-F02F-1AE0-9A0086C57B5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08960" y="1316736"/>
            <a:ext cx="5690682" cy="1097280"/>
          </a:xfrm>
          <a:prstGeom prst="rect">
            <a:avLst/>
          </a:prstGeom>
        </p:spPr>
      </p:pic>
    </p:spTree>
    <p:extLst>
      <p:ext uri="{BB962C8B-B14F-4D97-AF65-F5344CB8AC3E}">
        <p14:creationId xmlns:p14="http://schemas.microsoft.com/office/powerpoint/2010/main" val="3320166651"/>
      </p:ext>
    </p:extLst>
  </p:cSld>
  <p:clrMapOvr>
    <a:masterClrMapping/>
  </p:clrMapOvr>
  <mc:AlternateContent xmlns:mc="http://schemas.openxmlformats.org/markup-compatibility/2006" xmlns:p14="http://schemas.microsoft.com/office/powerpoint/2010/main">
    <mc:Choice Requires="p14">
      <p:transition spd="slow" p14:dur="1500">
        <p14:warp dir="in"/>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F7D8292-3FD3-42F3-90BC-905DDD58316A}"/>
              </a:ext>
            </a:extLst>
          </p:cNvPr>
          <p:cNvSpPr txBox="1"/>
          <p:nvPr/>
        </p:nvSpPr>
        <p:spPr>
          <a:xfrm>
            <a:off x="-222866" y="2643968"/>
            <a:ext cx="8358626" cy="3539430"/>
          </a:xfrm>
          <a:prstGeom prst="rect">
            <a:avLst/>
          </a:prstGeom>
          <a:noFill/>
        </p:spPr>
        <p:txBody>
          <a:bodyPr wrap="square" rtlCol="0">
            <a:spAutoFit/>
          </a:bodyPr>
          <a:lstStyle/>
          <a:p>
            <a:pPr algn="ctr"/>
            <a:r>
              <a:rPr lang="en-US" sz="4000" b="1" u="sng" dirty="0">
                <a:latin typeface="+mj-lt"/>
              </a:rPr>
              <a:t>$5,000 – Social Media Sponsor</a:t>
            </a:r>
          </a:p>
          <a:p>
            <a:pPr algn="ctr"/>
            <a:endParaRPr lang="en-US" sz="2000" b="1" dirty="0"/>
          </a:p>
          <a:p>
            <a:pPr algn="ctr"/>
            <a:r>
              <a:rPr lang="en-US" sz="2000" b="1" dirty="0"/>
              <a:t>-Highlighted in Social Media Promotion</a:t>
            </a:r>
          </a:p>
          <a:p>
            <a:pPr algn="ctr"/>
            <a:r>
              <a:rPr lang="en-US" sz="2000" b="1" dirty="0"/>
              <a:t>-Recognized as Social Media Sponsor on Social Media</a:t>
            </a:r>
          </a:p>
          <a:p>
            <a:pPr algn="ctr"/>
            <a:r>
              <a:rPr lang="en-US" sz="2000" b="1" dirty="0"/>
              <a:t>-Recognized as Social Media Sponsor at the Concert</a:t>
            </a:r>
          </a:p>
          <a:p>
            <a:pPr algn="ctr"/>
            <a:r>
              <a:rPr lang="en-US" sz="2000" b="1" dirty="0"/>
              <a:t>-Personalized Video for Promotion</a:t>
            </a:r>
          </a:p>
          <a:p>
            <a:pPr algn="ctr"/>
            <a:r>
              <a:rPr lang="en-US" sz="2000" b="1" dirty="0"/>
              <a:t>-Two Tickets to In-Person Private Event with Alex*</a:t>
            </a:r>
          </a:p>
          <a:p>
            <a:pPr algn="ctr"/>
            <a:r>
              <a:rPr lang="en-US" sz="2000" b="1" dirty="0"/>
              <a:t>-Booth/Table at Concert for Promotion</a:t>
            </a:r>
          </a:p>
          <a:p>
            <a:pPr algn="ctr"/>
            <a:r>
              <a:rPr lang="en-US" sz="2000" b="1" dirty="0"/>
              <a:t>-Logo Included in Online and Published Material</a:t>
            </a:r>
          </a:p>
          <a:p>
            <a:pPr algn="ctr"/>
            <a:endParaRPr lang="en-US" sz="2400" b="1" dirty="0">
              <a:solidFill>
                <a:schemeClr val="bg1"/>
              </a:solidFill>
            </a:endParaRPr>
          </a:p>
        </p:txBody>
      </p:sp>
      <p:pic>
        <p:nvPicPr>
          <p:cNvPr id="8" name="Picture 7">
            <a:extLst>
              <a:ext uri="{FF2B5EF4-FFF2-40B4-BE49-F238E27FC236}">
                <a16:creationId xmlns:a16="http://schemas.microsoft.com/office/drawing/2014/main" id="{972D5F07-4D02-3086-39FE-30FB4F03982A}"/>
              </a:ext>
            </a:extLst>
          </p:cNvPr>
          <p:cNvPicPr>
            <a:picLocks noChangeAspect="1"/>
          </p:cNvPicPr>
          <p:nvPr/>
        </p:nvPicPr>
        <p:blipFill>
          <a:blip r:embed="rId3"/>
          <a:stretch>
            <a:fillRect/>
          </a:stretch>
        </p:blipFill>
        <p:spPr>
          <a:xfrm>
            <a:off x="7792374" y="2630603"/>
            <a:ext cx="3385703" cy="3566160"/>
          </a:xfrm>
          <a:prstGeom prst="rect">
            <a:avLst/>
          </a:prstGeom>
        </p:spPr>
      </p:pic>
      <p:pic>
        <p:nvPicPr>
          <p:cNvPr id="9" name="Picture 8" descr="A picture containing logo&#10;&#10;Description automatically generated">
            <a:extLst>
              <a:ext uri="{FF2B5EF4-FFF2-40B4-BE49-F238E27FC236}">
                <a16:creationId xmlns:a16="http://schemas.microsoft.com/office/drawing/2014/main" id="{1DB6F703-1B8F-8290-232A-98734E0EA58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82642" y="214020"/>
            <a:ext cx="3260840" cy="699272"/>
          </a:xfrm>
          <a:prstGeom prst="rect">
            <a:avLst/>
          </a:prstGeom>
        </p:spPr>
      </p:pic>
      <p:pic>
        <p:nvPicPr>
          <p:cNvPr id="10" name="Picture 9" descr="Logo, icon&#10;&#10;Description automatically generated">
            <a:extLst>
              <a:ext uri="{FF2B5EF4-FFF2-40B4-BE49-F238E27FC236}">
                <a16:creationId xmlns:a16="http://schemas.microsoft.com/office/drawing/2014/main" id="{7AFC8836-840A-9C90-687B-52A75A9F6DD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10809" y="73972"/>
            <a:ext cx="1891276" cy="930111"/>
          </a:xfrm>
          <a:prstGeom prst="rect">
            <a:avLst/>
          </a:prstGeom>
        </p:spPr>
      </p:pic>
      <p:pic>
        <p:nvPicPr>
          <p:cNvPr id="4" name="Picture 3" descr="A picture containing text, clipart&#10;&#10;Description automatically generated">
            <a:extLst>
              <a:ext uri="{FF2B5EF4-FFF2-40B4-BE49-F238E27FC236}">
                <a16:creationId xmlns:a16="http://schemas.microsoft.com/office/drawing/2014/main" id="{41888AEF-9161-BAAC-9922-93AB1A50015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08960" y="1316736"/>
            <a:ext cx="5690682" cy="1097280"/>
          </a:xfrm>
          <a:prstGeom prst="rect">
            <a:avLst/>
          </a:prstGeom>
        </p:spPr>
      </p:pic>
    </p:spTree>
    <p:extLst>
      <p:ext uri="{BB962C8B-B14F-4D97-AF65-F5344CB8AC3E}">
        <p14:creationId xmlns:p14="http://schemas.microsoft.com/office/powerpoint/2010/main" val="4180110307"/>
      </p:ext>
    </p:extLst>
  </p:cSld>
  <p:clrMapOvr>
    <a:masterClrMapping/>
  </p:clrMapOvr>
  <mc:AlternateContent xmlns:mc="http://schemas.openxmlformats.org/markup-compatibility/2006" xmlns:p14="http://schemas.microsoft.com/office/powerpoint/2010/main">
    <mc:Choice Requires="p14">
      <p:transition spd="slow" p14:dur="1500">
        <p14:warp dir="in"/>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F7D8292-3FD3-42F3-90BC-905DDD58316A}"/>
              </a:ext>
            </a:extLst>
          </p:cNvPr>
          <p:cNvSpPr txBox="1"/>
          <p:nvPr/>
        </p:nvSpPr>
        <p:spPr>
          <a:xfrm>
            <a:off x="67317" y="2651760"/>
            <a:ext cx="8358626" cy="2923877"/>
          </a:xfrm>
          <a:prstGeom prst="rect">
            <a:avLst/>
          </a:prstGeom>
          <a:noFill/>
        </p:spPr>
        <p:txBody>
          <a:bodyPr wrap="square" rtlCol="0">
            <a:spAutoFit/>
          </a:bodyPr>
          <a:lstStyle/>
          <a:p>
            <a:pPr algn="ctr"/>
            <a:r>
              <a:rPr lang="en-US" sz="4000" b="1" u="sng" dirty="0"/>
              <a:t>$1,000 – Prevention Sponsor</a:t>
            </a:r>
          </a:p>
          <a:p>
            <a:pPr algn="ctr"/>
            <a:endParaRPr lang="en-US" sz="2000" b="1" dirty="0"/>
          </a:p>
          <a:p>
            <a:pPr algn="ctr"/>
            <a:r>
              <a:rPr lang="en-US" sz="2000" b="1" dirty="0"/>
              <a:t>-Recognized as Prevention Sponsor on Social Media</a:t>
            </a:r>
          </a:p>
          <a:p>
            <a:pPr algn="ctr"/>
            <a:r>
              <a:rPr lang="en-US" sz="2000" b="1" dirty="0"/>
              <a:t>-Recognized as Prevention Sponsor at the Concert</a:t>
            </a:r>
          </a:p>
          <a:p>
            <a:pPr algn="ctr"/>
            <a:r>
              <a:rPr lang="en-US" sz="2000" b="1" dirty="0"/>
              <a:t>-Branded Video for Promotion</a:t>
            </a:r>
          </a:p>
          <a:p>
            <a:pPr algn="ctr"/>
            <a:r>
              <a:rPr lang="en-US" sz="2000" b="1" dirty="0"/>
              <a:t>-Booth/Table at Concert for Promotion</a:t>
            </a:r>
          </a:p>
          <a:p>
            <a:pPr algn="ctr"/>
            <a:r>
              <a:rPr lang="en-US" sz="2000" b="1" dirty="0"/>
              <a:t>-Logo Included in Online and Published Material</a:t>
            </a:r>
          </a:p>
          <a:p>
            <a:pPr algn="ctr"/>
            <a:endParaRPr lang="en-US" sz="2400" b="1" dirty="0">
              <a:solidFill>
                <a:schemeClr val="bg1"/>
              </a:solidFill>
            </a:endParaRPr>
          </a:p>
        </p:txBody>
      </p:sp>
      <p:pic>
        <p:nvPicPr>
          <p:cNvPr id="6" name="Picture 5" descr="A picture containing logo&#10;&#10;Description automatically generated">
            <a:extLst>
              <a:ext uri="{FF2B5EF4-FFF2-40B4-BE49-F238E27FC236}">
                <a16:creationId xmlns:a16="http://schemas.microsoft.com/office/drawing/2014/main" id="{19C3F588-9ADB-49FF-BDB8-DCB83159B12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82642" y="214020"/>
            <a:ext cx="3260840" cy="699272"/>
          </a:xfrm>
          <a:prstGeom prst="rect">
            <a:avLst/>
          </a:prstGeom>
        </p:spPr>
      </p:pic>
      <p:pic>
        <p:nvPicPr>
          <p:cNvPr id="7" name="Picture 6" descr="Logo, icon&#10;&#10;Description automatically generated">
            <a:extLst>
              <a:ext uri="{FF2B5EF4-FFF2-40B4-BE49-F238E27FC236}">
                <a16:creationId xmlns:a16="http://schemas.microsoft.com/office/drawing/2014/main" id="{41CDB97A-6726-4DF1-8D2B-9235201BC57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10809" y="73972"/>
            <a:ext cx="1891276" cy="930111"/>
          </a:xfrm>
          <a:prstGeom prst="rect">
            <a:avLst/>
          </a:prstGeom>
        </p:spPr>
      </p:pic>
      <p:pic>
        <p:nvPicPr>
          <p:cNvPr id="8" name="Picture 7">
            <a:extLst>
              <a:ext uri="{FF2B5EF4-FFF2-40B4-BE49-F238E27FC236}">
                <a16:creationId xmlns:a16="http://schemas.microsoft.com/office/drawing/2014/main" id="{4E0063CA-CBBB-70D5-C383-FA5D3C2B031E}"/>
              </a:ext>
            </a:extLst>
          </p:cNvPr>
          <p:cNvPicPr>
            <a:picLocks noChangeAspect="1"/>
          </p:cNvPicPr>
          <p:nvPr/>
        </p:nvPicPr>
        <p:blipFill>
          <a:blip r:embed="rId5"/>
          <a:stretch>
            <a:fillRect/>
          </a:stretch>
        </p:blipFill>
        <p:spPr>
          <a:xfrm>
            <a:off x="7792374" y="2630603"/>
            <a:ext cx="3385703" cy="3566160"/>
          </a:xfrm>
          <a:prstGeom prst="rect">
            <a:avLst/>
          </a:prstGeom>
        </p:spPr>
      </p:pic>
      <p:pic>
        <p:nvPicPr>
          <p:cNvPr id="4" name="Picture 3" descr="A picture containing text, clipart&#10;&#10;Description automatically generated">
            <a:extLst>
              <a:ext uri="{FF2B5EF4-FFF2-40B4-BE49-F238E27FC236}">
                <a16:creationId xmlns:a16="http://schemas.microsoft.com/office/drawing/2014/main" id="{074F08A9-1640-A879-49F7-01D47D00E63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12248" y="1314098"/>
            <a:ext cx="5690682" cy="1097280"/>
          </a:xfrm>
          <a:prstGeom prst="rect">
            <a:avLst/>
          </a:prstGeom>
        </p:spPr>
      </p:pic>
    </p:spTree>
    <p:extLst>
      <p:ext uri="{BB962C8B-B14F-4D97-AF65-F5344CB8AC3E}">
        <p14:creationId xmlns:p14="http://schemas.microsoft.com/office/powerpoint/2010/main" val="1228255774"/>
      </p:ext>
    </p:extLst>
  </p:cSld>
  <p:clrMapOvr>
    <a:masterClrMapping/>
  </p:clrMapOvr>
  <mc:AlternateContent xmlns:mc="http://schemas.openxmlformats.org/markup-compatibility/2006" xmlns:p14="http://schemas.microsoft.com/office/powerpoint/2010/main">
    <mc:Choice Requires="p14">
      <p:transition spd="slow" p14:dur="1500">
        <p14:warp dir="in"/>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BBE4DAF-EBC6-4FB1-9717-53A8747FC0DD}"/>
              </a:ext>
            </a:extLst>
          </p:cNvPr>
          <p:cNvSpPr/>
          <p:nvPr/>
        </p:nvSpPr>
        <p:spPr>
          <a:xfrm>
            <a:off x="58199" y="4583957"/>
            <a:ext cx="12094763" cy="523220"/>
          </a:xfrm>
          <a:prstGeom prst="rect">
            <a:avLst/>
          </a:prstGeom>
          <a:noFill/>
        </p:spPr>
        <p:txBody>
          <a:bodyPr wrap="square" lIns="91440" tIns="45720" rIns="91440" bIns="45720">
            <a:spAutoFit/>
          </a:bodyPr>
          <a:lstStyle/>
          <a:p>
            <a:pPr algn="ctr"/>
            <a:r>
              <a:rPr lang="en-US" sz="2800" b="0" cap="none" spc="0" dirty="0">
                <a:ln w="0"/>
                <a:effectLst>
                  <a:outerShdw blurRad="38100" dist="19050" dir="2700000" algn="tl" rotWithShape="0">
                    <a:schemeClr val="dk1">
                      <a:alpha val="40000"/>
                    </a:schemeClr>
                  </a:outerShdw>
                </a:effectLst>
              </a:rPr>
              <a:t>Contact Jeff Bayer – jeff.bayer@copahealth.org  - 650.533.4949</a:t>
            </a:r>
          </a:p>
        </p:txBody>
      </p:sp>
      <p:sp>
        <p:nvSpPr>
          <p:cNvPr id="12" name="Rectangle 11">
            <a:extLst>
              <a:ext uri="{FF2B5EF4-FFF2-40B4-BE49-F238E27FC236}">
                <a16:creationId xmlns:a16="http://schemas.microsoft.com/office/drawing/2014/main" id="{B26AB0A3-C58F-4A89-9839-39424D38D392}"/>
              </a:ext>
            </a:extLst>
          </p:cNvPr>
          <p:cNvSpPr/>
          <p:nvPr/>
        </p:nvSpPr>
        <p:spPr>
          <a:xfrm>
            <a:off x="1790591" y="5770505"/>
            <a:ext cx="5411096" cy="830997"/>
          </a:xfrm>
          <a:prstGeom prst="rect">
            <a:avLst/>
          </a:prstGeom>
          <a:noFill/>
        </p:spPr>
        <p:txBody>
          <a:bodyPr wrap="square" lIns="91440" tIns="45720" rIns="91440" bIns="45720">
            <a:spAutoFit/>
          </a:bodyPr>
          <a:lstStyle/>
          <a:p>
            <a:pPr algn="r"/>
            <a:r>
              <a:rPr lang="en-US" sz="2400" b="0" cap="none" spc="0" dirty="0">
                <a:ln w="0"/>
                <a:effectLst>
                  <a:outerShdw blurRad="38100" dist="19050" dir="2700000" algn="tl" rotWithShape="0">
                    <a:schemeClr val="dk1">
                      <a:alpha val="40000"/>
                    </a:schemeClr>
                  </a:outerShdw>
                </a:effectLst>
              </a:rPr>
              <a:t>Festival Fields At </a:t>
            </a:r>
          </a:p>
          <a:p>
            <a:pPr algn="r"/>
            <a:r>
              <a:rPr lang="en-US" sz="2400" b="0" i="0" dirty="0">
                <a:effectLst/>
              </a:rPr>
              <a:t>1 Legacy Drive  Mesa, AZ 85212</a:t>
            </a:r>
            <a:endParaRPr lang="en-US" sz="2400" b="0" cap="none" spc="0" dirty="0">
              <a:ln w="0"/>
              <a:effectLst>
                <a:outerShdw blurRad="38100" dist="19050" dir="2700000" algn="tl" rotWithShape="0">
                  <a:schemeClr val="dk1">
                    <a:alpha val="40000"/>
                  </a:schemeClr>
                </a:outerShdw>
              </a:effectLst>
            </a:endParaRPr>
          </a:p>
        </p:txBody>
      </p:sp>
      <p:sp>
        <p:nvSpPr>
          <p:cNvPr id="10" name="Rectangle 9">
            <a:extLst>
              <a:ext uri="{FF2B5EF4-FFF2-40B4-BE49-F238E27FC236}">
                <a16:creationId xmlns:a16="http://schemas.microsoft.com/office/drawing/2014/main" id="{5F14A501-B74F-4969-81C2-2AC83AB6732A}"/>
              </a:ext>
            </a:extLst>
          </p:cNvPr>
          <p:cNvSpPr/>
          <p:nvPr/>
        </p:nvSpPr>
        <p:spPr>
          <a:xfrm>
            <a:off x="-85083" y="3343402"/>
            <a:ext cx="12094763" cy="1446550"/>
          </a:xfrm>
          <a:prstGeom prst="rect">
            <a:avLst/>
          </a:prstGeom>
          <a:noFill/>
        </p:spPr>
        <p:txBody>
          <a:bodyPr wrap="square" lIns="91440" tIns="45720" rIns="91440" bIns="45720">
            <a:spAutoFit/>
          </a:bodyPr>
          <a:lstStyle/>
          <a:p>
            <a:pPr algn="ctr"/>
            <a:r>
              <a:rPr lang="en-US" sz="8800" b="0" cap="none" spc="0" dirty="0">
                <a:ln w="0"/>
                <a:effectLst>
                  <a:outerShdw blurRad="38100" dist="19050" dir="2700000" algn="tl" rotWithShape="0">
                    <a:schemeClr val="dk1">
                      <a:alpha val="40000"/>
                    </a:schemeClr>
                  </a:outerShdw>
                </a:effectLst>
              </a:rPr>
              <a:t>Questions?</a:t>
            </a:r>
          </a:p>
        </p:txBody>
      </p:sp>
      <p:pic>
        <p:nvPicPr>
          <p:cNvPr id="5" name="Picture 4">
            <a:extLst>
              <a:ext uri="{FF2B5EF4-FFF2-40B4-BE49-F238E27FC236}">
                <a16:creationId xmlns:a16="http://schemas.microsoft.com/office/drawing/2014/main" id="{681A5124-9F8E-4922-BA3B-ED768D7D065E}"/>
              </a:ext>
            </a:extLst>
          </p:cNvPr>
          <p:cNvPicPr>
            <a:picLocks noChangeAspect="1"/>
          </p:cNvPicPr>
          <p:nvPr/>
        </p:nvPicPr>
        <p:blipFill>
          <a:blip r:embed="rId3"/>
          <a:stretch>
            <a:fillRect/>
          </a:stretch>
        </p:blipFill>
        <p:spPr>
          <a:xfrm>
            <a:off x="1997152" y="1524368"/>
            <a:ext cx="7706801" cy="1752845"/>
          </a:xfrm>
          <a:prstGeom prst="rect">
            <a:avLst/>
          </a:prstGeom>
          <a:effectLst>
            <a:outerShdw blurRad="50800" dist="38100" dir="2700000" algn="tl" rotWithShape="0">
              <a:prstClr val="black">
                <a:alpha val="40000"/>
              </a:prstClr>
            </a:outerShdw>
          </a:effectLst>
        </p:spPr>
      </p:pic>
      <p:pic>
        <p:nvPicPr>
          <p:cNvPr id="8" name="Picture 7" descr="A picture containing logo&#10;&#10;Description automatically generated">
            <a:extLst>
              <a:ext uri="{FF2B5EF4-FFF2-40B4-BE49-F238E27FC236}">
                <a16:creationId xmlns:a16="http://schemas.microsoft.com/office/drawing/2014/main" id="{5E3F8324-01E5-0514-5F05-F8333BD02E3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82642" y="214020"/>
            <a:ext cx="3260840" cy="699272"/>
          </a:xfrm>
          <a:prstGeom prst="rect">
            <a:avLst/>
          </a:prstGeom>
        </p:spPr>
      </p:pic>
      <p:pic>
        <p:nvPicPr>
          <p:cNvPr id="9" name="Picture 8" descr="Logo, icon&#10;&#10;Description automatically generated">
            <a:extLst>
              <a:ext uri="{FF2B5EF4-FFF2-40B4-BE49-F238E27FC236}">
                <a16:creationId xmlns:a16="http://schemas.microsoft.com/office/drawing/2014/main" id="{C4011DB2-BA1A-77F1-AEAB-51650C3AF3B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10809" y="73972"/>
            <a:ext cx="1891276" cy="930111"/>
          </a:xfrm>
          <a:prstGeom prst="rect">
            <a:avLst/>
          </a:prstGeom>
        </p:spPr>
      </p:pic>
      <p:sp>
        <p:nvSpPr>
          <p:cNvPr id="2" name="Rectangle 1">
            <a:extLst>
              <a:ext uri="{FF2B5EF4-FFF2-40B4-BE49-F238E27FC236}">
                <a16:creationId xmlns:a16="http://schemas.microsoft.com/office/drawing/2014/main" id="{D83342B6-ED68-C1B8-721E-950FD5CABE70}"/>
              </a:ext>
            </a:extLst>
          </p:cNvPr>
          <p:cNvSpPr/>
          <p:nvPr/>
        </p:nvSpPr>
        <p:spPr>
          <a:xfrm>
            <a:off x="201018" y="5162747"/>
            <a:ext cx="12094763" cy="707886"/>
          </a:xfrm>
          <a:prstGeom prst="rect">
            <a:avLst/>
          </a:prstGeom>
          <a:noFill/>
        </p:spPr>
        <p:txBody>
          <a:bodyPr wrap="square" lIns="91440" tIns="45720" rIns="91440" bIns="45720">
            <a:spAutoFit/>
          </a:bodyPr>
          <a:lstStyle/>
          <a:p>
            <a:pPr algn="ctr"/>
            <a:r>
              <a:rPr lang="en-US" sz="4000" b="0" cap="none" spc="0" dirty="0">
                <a:ln w="0"/>
                <a:effectLst>
                  <a:outerShdw blurRad="38100" dist="19050" dir="2700000" algn="tl" rotWithShape="0">
                    <a:schemeClr val="dk1">
                      <a:alpha val="40000"/>
                    </a:schemeClr>
                  </a:outerShdw>
                </a:effectLst>
              </a:rPr>
              <a:t>Mesa, AZ – November 5, 2022</a:t>
            </a:r>
          </a:p>
        </p:txBody>
      </p:sp>
      <p:pic>
        <p:nvPicPr>
          <p:cNvPr id="3" name="Picture 2" descr="A picture containing text&#10;&#10;Description automatically generated">
            <a:extLst>
              <a:ext uri="{FF2B5EF4-FFF2-40B4-BE49-F238E27FC236}">
                <a16:creationId xmlns:a16="http://schemas.microsoft.com/office/drawing/2014/main" id="{33D69D0B-94B6-A42A-FDE9-4D30696DECA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01687" y="5729551"/>
            <a:ext cx="1561475" cy="1013033"/>
          </a:xfrm>
          <a:prstGeom prst="rect">
            <a:avLst/>
          </a:prstGeom>
        </p:spPr>
      </p:pic>
    </p:spTree>
    <p:extLst>
      <p:ext uri="{BB962C8B-B14F-4D97-AF65-F5344CB8AC3E}">
        <p14:creationId xmlns:p14="http://schemas.microsoft.com/office/powerpoint/2010/main" val="1328760767"/>
      </p:ext>
    </p:extLst>
  </p:cSld>
  <p:clrMapOvr>
    <a:masterClrMapping/>
  </p:clrMapOvr>
  <mc:AlternateContent xmlns:mc="http://schemas.openxmlformats.org/markup-compatibility/2006" xmlns:p14="http://schemas.microsoft.com/office/powerpoint/2010/main">
    <mc:Choice Requires="p14">
      <p:transition spd="slow" p14:dur="1500">
        <p14:warp dir="in"/>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4027</TotalTime>
  <Words>751</Words>
  <Application>Microsoft Office PowerPoint</Application>
  <PresentationFormat>Widescreen</PresentationFormat>
  <Paragraphs>106</Paragraphs>
  <Slides>16</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Century Gothic</vt:lpstr>
      <vt:lpstr>Maiandra GD</vt:lpstr>
      <vt:lpstr>Wingdings 3</vt:lpstr>
      <vt:lpstr>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Schuten, Amy</dc:creator>
  <cp:lastModifiedBy>Linda Torkelson</cp:lastModifiedBy>
  <cp:revision>76</cp:revision>
  <dcterms:created xsi:type="dcterms:W3CDTF">2022-05-11T19:03:41Z</dcterms:created>
  <dcterms:modified xsi:type="dcterms:W3CDTF">2022-08-30T22:12:50Z</dcterms:modified>
</cp:coreProperties>
</file>